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3" d="100"/>
          <a:sy n="83" d="100"/>
        </p:scale>
        <p:origin x="893"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283E2D-0F71-44CD-B4C1-D8F4432DB80F}" type="doc">
      <dgm:prSet loTypeId="urn:microsoft.com/office/officeart/2005/8/layout/process1" loCatId="process" qsTypeId="urn:microsoft.com/office/officeart/2005/8/quickstyle/simple1" qsCatId="simple" csTypeId="urn:microsoft.com/office/officeart/2005/8/colors/accent1_2" csCatId="accent1" phldr="1"/>
      <dgm:spPr/>
    </dgm:pt>
    <dgm:pt modelId="{E8BB14C5-A309-4072-A54C-8A2D2722C404}">
      <dgm:prSet phldrT="[Text]" custT="1"/>
      <dgm:spPr/>
      <dgm:t>
        <a:bodyPr/>
        <a:lstStyle/>
        <a:p>
          <a:r>
            <a:rPr lang="en-US" sz="1000"/>
            <a:t>Save final datafarme as csv file</a:t>
          </a:r>
        </a:p>
      </dgm:t>
    </dgm:pt>
    <dgm:pt modelId="{F07260EF-E6C9-455D-B62C-EAACF98BC7BA}" type="parTrans" cxnId="{B9C8D2A7-EBD8-430A-93D9-E5C99C45BE4C}">
      <dgm:prSet/>
      <dgm:spPr/>
      <dgm:t>
        <a:bodyPr/>
        <a:lstStyle/>
        <a:p>
          <a:endParaRPr lang="en-US" sz="1000"/>
        </a:p>
      </dgm:t>
    </dgm:pt>
    <dgm:pt modelId="{782C9E84-EF68-4A41-9B9F-8DAC3679DBC0}" type="sibTrans" cxnId="{B9C8D2A7-EBD8-430A-93D9-E5C99C45BE4C}">
      <dgm:prSet/>
      <dgm:spPr/>
      <dgm:t>
        <a:bodyPr/>
        <a:lstStyle/>
        <a:p>
          <a:endParaRPr lang="en-US" sz="1000"/>
        </a:p>
      </dgm:t>
    </dgm:pt>
    <dgm:pt modelId="{A82F8123-9EC1-46CF-804D-326BFF7E9F1F}">
      <dgm:prSet custT="1"/>
      <dgm:spPr/>
      <dgm:t>
        <a:bodyPr/>
        <a:lstStyle/>
        <a:p>
          <a:r>
            <a:rPr lang="en-US" sz="1000"/>
            <a:t>&gt;get request to SpaceX API for all past launch activity</a:t>
          </a:r>
        </a:p>
      </dgm:t>
    </dgm:pt>
    <dgm:pt modelId="{C537EF38-D854-47CE-8BA6-F5923830F3ED}" type="parTrans" cxnId="{AA8D8454-3CF8-41DE-98A4-6F03D48767AE}">
      <dgm:prSet/>
      <dgm:spPr/>
      <dgm:t>
        <a:bodyPr/>
        <a:lstStyle/>
        <a:p>
          <a:endParaRPr lang="en-US" sz="1000"/>
        </a:p>
      </dgm:t>
    </dgm:pt>
    <dgm:pt modelId="{C9A64854-5C30-47E1-ACC4-E702E21529D7}" type="sibTrans" cxnId="{AA8D8454-3CF8-41DE-98A4-6F03D48767AE}">
      <dgm:prSet custT="1"/>
      <dgm:spPr/>
      <dgm:t>
        <a:bodyPr/>
        <a:lstStyle/>
        <a:p>
          <a:endParaRPr lang="en-US" sz="1000"/>
        </a:p>
      </dgm:t>
    </dgm:pt>
    <dgm:pt modelId="{573AC41B-124E-4E00-987D-26866968C6B2}">
      <dgm:prSet custT="1"/>
      <dgm:spPr/>
      <dgm:t>
        <a:bodyPr/>
        <a:lstStyle/>
        <a:p>
          <a:r>
            <a:rPr lang="en-US" sz="1000"/>
            <a:t>&gt;decode the response content as a Json using .json() </a:t>
          </a:r>
        </a:p>
      </dgm:t>
    </dgm:pt>
    <dgm:pt modelId="{C027D144-7DAC-4D11-9144-B4EDF3805E2F}" type="parTrans" cxnId="{A7A349C5-558C-48A9-99D8-8EBE1039227E}">
      <dgm:prSet/>
      <dgm:spPr/>
      <dgm:t>
        <a:bodyPr/>
        <a:lstStyle/>
        <a:p>
          <a:endParaRPr lang="en-US" sz="1000"/>
        </a:p>
      </dgm:t>
    </dgm:pt>
    <dgm:pt modelId="{A3257F5B-3B1C-43E3-BC18-110B98C1EFF8}" type="sibTrans" cxnId="{A7A349C5-558C-48A9-99D8-8EBE1039227E}">
      <dgm:prSet custT="1"/>
      <dgm:spPr/>
      <dgm:t>
        <a:bodyPr/>
        <a:lstStyle/>
        <a:p>
          <a:endParaRPr lang="en-US" sz="1000"/>
        </a:p>
      </dgm:t>
    </dgm:pt>
    <dgm:pt modelId="{532F3307-4B13-49C9-90EF-08A5E7BB4101}">
      <dgm:prSet custT="1"/>
      <dgm:spPr/>
      <dgm:t>
        <a:bodyPr/>
        <a:lstStyle/>
        <a:p>
          <a:r>
            <a:rPr lang="en-US" sz="1000"/>
            <a:t>&gt; for each rocket obtain additional attributes like booster name. launch site lat/long , Orbit,LandingPad, cores using helper functions</a:t>
          </a:r>
        </a:p>
      </dgm:t>
    </dgm:pt>
    <dgm:pt modelId="{673E986C-8E3A-4BC5-A2E9-5E17B94FB9A5}" type="parTrans" cxnId="{C33487BB-FC27-47A1-B55F-956AF57AA03D}">
      <dgm:prSet/>
      <dgm:spPr/>
      <dgm:t>
        <a:bodyPr/>
        <a:lstStyle/>
        <a:p>
          <a:endParaRPr lang="en-US" sz="1000"/>
        </a:p>
      </dgm:t>
    </dgm:pt>
    <dgm:pt modelId="{42CAAA01-65ED-4C39-A8C7-1EE4A9CC857F}" type="sibTrans" cxnId="{C33487BB-FC27-47A1-B55F-956AF57AA03D}">
      <dgm:prSet custT="1"/>
      <dgm:spPr/>
      <dgm:t>
        <a:bodyPr/>
        <a:lstStyle/>
        <a:p>
          <a:endParaRPr lang="en-US" sz="1000"/>
        </a:p>
      </dgm:t>
    </dgm:pt>
    <dgm:pt modelId="{DCF0CAC6-FC08-4E58-8BBC-539DC72542C0}">
      <dgm:prSet custT="1"/>
      <dgm:spPr/>
      <dgm:t>
        <a:bodyPr/>
        <a:lstStyle/>
        <a:p>
          <a:r>
            <a:rPr lang="en-US" sz="1000"/>
            <a:t>Refine the dataframe to include Falcon 9 Boosters only</a:t>
          </a:r>
        </a:p>
      </dgm:t>
    </dgm:pt>
    <dgm:pt modelId="{9E5FB0F0-37DE-453B-B488-E4F6AD8B62DB}" type="parTrans" cxnId="{958EB5B3-D6FD-4FA9-BD5A-B623411F2AE3}">
      <dgm:prSet/>
      <dgm:spPr/>
      <dgm:t>
        <a:bodyPr/>
        <a:lstStyle/>
        <a:p>
          <a:endParaRPr lang="en-US" sz="1000"/>
        </a:p>
      </dgm:t>
    </dgm:pt>
    <dgm:pt modelId="{C5C2EBD7-802E-4058-9EA4-95BDF7EDADD9}" type="sibTrans" cxnId="{958EB5B3-D6FD-4FA9-BD5A-B623411F2AE3}">
      <dgm:prSet custT="1"/>
      <dgm:spPr/>
      <dgm:t>
        <a:bodyPr/>
        <a:lstStyle/>
        <a:p>
          <a:endParaRPr lang="en-US" sz="1000"/>
        </a:p>
      </dgm:t>
    </dgm:pt>
    <dgm:pt modelId="{C0AF1C88-0BCA-4AF8-83D9-6A2C89FA7131}">
      <dgm:prSet custT="1"/>
      <dgm:spPr/>
      <dgm:t>
        <a:bodyPr/>
        <a:lstStyle/>
        <a:p>
          <a:r>
            <a:rPr lang="en-US" sz="1000"/>
            <a:t>Identify column data types and null values (2 columns have multiple null values - determine if the missing values needs to be addressed)</a:t>
          </a:r>
        </a:p>
      </dgm:t>
    </dgm:pt>
    <dgm:pt modelId="{61CFA9E1-E10A-4D62-A31A-6C26A52E12E3}" type="parTrans" cxnId="{62240EC9-0126-4B05-920F-616CC689D698}">
      <dgm:prSet/>
      <dgm:spPr/>
      <dgm:t>
        <a:bodyPr/>
        <a:lstStyle/>
        <a:p>
          <a:endParaRPr lang="en-US" sz="1000"/>
        </a:p>
      </dgm:t>
    </dgm:pt>
    <dgm:pt modelId="{A2D9E28D-1AE9-4973-BC46-BF5425B7AF82}" type="sibTrans" cxnId="{62240EC9-0126-4B05-920F-616CC689D698}">
      <dgm:prSet custT="1"/>
      <dgm:spPr/>
      <dgm:t>
        <a:bodyPr/>
        <a:lstStyle/>
        <a:p>
          <a:endParaRPr lang="en-US" sz="1000"/>
        </a:p>
      </dgm:t>
    </dgm:pt>
    <dgm:pt modelId="{809DDD67-6FE0-4085-BB78-62F794F8D294}">
      <dgm:prSet custT="1"/>
      <dgm:spPr/>
      <dgm:t>
        <a:bodyPr/>
        <a:lstStyle/>
        <a:p>
          <a:r>
            <a:rPr lang="en-US" sz="1000"/>
            <a:t>&gt;convert into a Pandas dataframe using json_normalize()</a:t>
          </a:r>
        </a:p>
      </dgm:t>
    </dgm:pt>
    <dgm:pt modelId="{82EAA93C-A279-4C5A-9A0F-F4A5E41E42B4}" type="parTrans" cxnId="{16488D45-9E7A-4E56-B9B8-77FF53EEB45A}">
      <dgm:prSet/>
      <dgm:spPr/>
      <dgm:t>
        <a:bodyPr/>
        <a:lstStyle/>
        <a:p>
          <a:endParaRPr lang="en-US" sz="1000"/>
        </a:p>
      </dgm:t>
    </dgm:pt>
    <dgm:pt modelId="{B412173E-FB76-428F-BBD5-2D9855A03BF5}" type="sibTrans" cxnId="{16488D45-9E7A-4E56-B9B8-77FF53EEB45A}">
      <dgm:prSet custT="1"/>
      <dgm:spPr/>
      <dgm:t>
        <a:bodyPr/>
        <a:lstStyle/>
        <a:p>
          <a:endParaRPr lang="en-US" sz="1000"/>
        </a:p>
      </dgm:t>
    </dgm:pt>
    <dgm:pt modelId="{7A4A56A5-DDB6-4218-A40C-1D4B8DF5DD3F}">
      <dgm:prSet custT="1"/>
      <dgm:spPr/>
      <dgm:t>
        <a:bodyPr/>
        <a:lstStyle/>
        <a:p>
          <a:r>
            <a:rPr lang="en-US" sz="1000"/>
            <a:t>&gt; stored as lists &gt; build a dictionary with all columns</a:t>
          </a:r>
        </a:p>
      </dgm:t>
    </dgm:pt>
    <dgm:pt modelId="{6C791222-53BE-40C7-8553-DED9418336E5}" type="parTrans" cxnId="{D082D95E-747E-4AFC-BED1-5CC60342D422}">
      <dgm:prSet/>
      <dgm:spPr/>
      <dgm:t>
        <a:bodyPr/>
        <a:lstStyle/>
        <a:p>
          <a:endParaRPr lang="en-US" sz="1000"/>
        </a:p>
      </dgm:t>
    </dgm:pt>
    <dgm:pt modelId="{598F5971-B58B-43D2-B55B-1EE7DAA93A78}" type="sibTrans" cxnId="{D082D95E-747E-4AFC-BED1-5CC60342D422}">
      <dgm:prSet custT="1"/>
      <dgm:spPr/>
      <dgm:t>
        <a:bodyPr/>
        <a:lstStyle/>
        <a:p>
          <a:endParaRPr lang="en-US" sz="1000"/>
        </a:p>
      </dgm:t>
    </dgm:pt>
    <dgm:pt modelId="{0EAA9B55-7A5E-430B-A505-92BCBD4DCE79}">
      <dgm:prSet custT="1"/>
      <dgm:spPr/>
      <dgm:t>
        <a:bodyPr/>
        <a:lstStyle/>
        <a:p>
          <a:r>
            <a:rPr lang="en-US" sz="1000"/>
            <a:t> &gt;create a new Pandas data frame from the dictionary </a:t>
          </a:r>
        </a:p>
      </dgm:t>
    </dgm:pt>
    <dgm:pt modelId="{1A956E27-D218-4AD3-8871-C258E45F31B4}" type="parTrans" cxnId="{3A3A62E9-1150-48EA-AA52-77F901ABA461}">
      <dgm:prSet/>
      <dgm:spPr/>
      <dgm:t>
        <a:bodyPr/>
        <a:lstStyle/>
        <a:p>
          <a:endParaRPr lang="en-US" sz="1000"/>
        </a:p>
      </dgm:t>
    </dgm:pt>
    <dgm:pt modelId="{61905A29-26D7-44E9-A570-71395E51D19F}" type="sibTrans" cxnId="{3A3A62E9-1150-48EA-AA52-77F901ABA461}">
      <dgm:prSet custT="1"/>
      <dgm:spPr/>
      <dgm:t>
        <a:bodyPr/>
        <a:lstStyle/>
        <a:p>
          <a:endParaRPr lang="en-US" sz="1000"/>
        </a:p>
      </dgm:t>
    </dgm:pt>
    <dgm:pt modelId="{33FB16B1-A1FA-4C99-A2A7-DE2F045CB190}">
      <dgm:prSet custT="1"/>
      <dgm:spPr/>
      <dgm:t>
        <a:bodyPr/>
        <a:lstStyle/>
        <a:p>
          <a:r>
            <a:rPr lang="en-US" sz="1000"/>
            <a:t>&gt; reset Flight Number respective to Falcon 9 booster data only</a:t>
          </a:r>
        </a:p>
      </dgm:t>
    </dgm:pt>
    <dgm:pt modelId="{F471CC40-9C80-4F85-A68B-63CDD94A27C7}" type="parTrans" cxnId="{C61332E3-1180-4A3B-8F31-C17D3B666D56}">
      <dgm:prSet/>
      <dgm:spPr/>
      <dgm:t>
        <a:bodyPr/>
        <a:lstStyle/>
        <a:p>
          <a:endParaRPr lang="en-US" sz="1000"/>
        </a:p>
      </dgm:t>
    </dgm:pt>
    <dgm:pt modelId="{18D57C60-35DE-4487-9249-B070D7AFD75A}" type="sibTrans" cxnId="{C61332E3-1180-4A3B-8F31-C17D3B666D56}">
      <dgm:prSet custT="1"/>
      <dgm:spPr/>
      <dgm:t>
        <a:bodyPr/>
        <a:lstStyle/>
        <a:p>
          <a:endParaRPr lang="en-US" sz="1000"/>
        </a:p>
      </dgm:t>
    </dgm:pt>
    <dgm:pt modelId="{84918A2B-975E-461D-8A00-4AB0EB94433F}">
      <dgm:prSet custT="1"/>
      <dgm:spPr/>
      <dgm:t>
        <a:bodyPr/>
        <a:lstStyle/>
        <a:p>
          <a:r>
            <a:rPr lang="en-US" sz="1000"/>
            <a:t>&gt;Payload nulls replaced with mean Payload mass value</a:t>
          </a:r>
        </a:p>
      </dgm:t>
    </dgm:pt>
    <dgm:pt modelId="{99C50232-D9FB-438D-B55D-676D592B5BCF}" type="parTrans" cxnId="{69AB8743-284C-4210-B3D2-EF83F5DCB46E}">
      <dgm:prSet/>
      <dgm:spPr/>
      <dgm:t>
        <a:bodyPr/>
        <a:lstStyle/>
        <a:p>
          <a:endParaRPr lang="en-US" sz="1000"/>
        </a:p>
      </dgm:t>
    </dgm:pt>
    <dgm:pt modelId="{4B9A291A-FCAB-47E9-875E-E917064F1F61}" type="sibTrans" cxnId="{69AB8743-284C-4210-B3D2-EF83F5DCB46E}">
      <dgm:prSet custT="1"/>
      <dgm:spPr/>
      <dgm:t>
        <a:bodyPr/>
        <a:lstStyle/>
        <a:p>
          <a:endParaRPr lang="en-US" sz="1000"/>
        </a:p>
      </dgm:t>
    </dgm:pt>
    <dgm:pt modelId="{6B8BC61A-6E47-4CD1-9559-03F20A2A8BF0}" type="pres">
      <dgm:prSet presAssocID="{08283E2D-0F71-44CD-B4C1-D8F4432DB80F}" presName="Name0" presStyleCnt="0">
        <dgm:presLayoutVars>
          <dgm:dir/>
          <dgm:resizeHandles val="exact"/>
        </dgm:presLayoutVars>
      </dgm:prSet>
      <dgm:spPr/>
    </dgm:pt>
    <dgm:pt modelId="{B7F93CFE-193A-45CF-B541-B5D561EDA2B0}" type="pres">
      <dgm:prSet presAssocID="{A82F8123-9EC1-46CF-804D-326BFF7E9F1F}" presName="node" presStyleLbl="node1" presStyleIdx="0" presStyleCnt="11">
        <dgm:presLayoutVars>
          <dgm:bulletEnabled val="1"/>
        </dgm:presLayoutVars>
      </dgm:prSet>
      <dgm:spPr/>
    </dgm:pt>
    <dgm:pt modelId="{57E1E2CE-3888-44D7-BA21-1DC2C9BC8047}" type="pres">
      <dgm:prSet presAssocID="{C9A64854-5C30-47E1-ACC4-E702E21529D7}" presName="sibTrans" presStyleLbl="sibTrans2D1" presStyleIdx="0" presStyleCnt="10"/>
      <dgm:spPr/>
    </dgm:pt>
    <dgm:pt modelId="{A52EE1C9-DFB5-47F4-868A-EAFFB9465C1E}" type="pres">
      <dgm:prSet presAssocID="{C9A64854-5C30-47E1-ACC4-E702E21529D7}" presName="connectorText" presStyleLbl="sibTrans2D1" presStyleIdx="0" presStyleCnt="10"/>
      <dgm:spPr/>
    </dgm:pt>
    <dgm:pt modelId="{E33739F9-3B5F-433A-B0EA-D45134336FE3}" type="pres">
      <dgm:prSet presAssocID="{573AC41B-124E-4E00-987D-26866968C6B2}" presName="node" presStyleLbl="node1" presStyleIdx="1" presStyleCnt="11">
        <dgm:presLayoutVars>
          <dgm:bulletEnabled val="1"/>
        </dgm:presLayoutVars>
      </dgm:prSet>
      <dgm:spPr/>
    </dgm:pt>
    <dgm:pt modelId="{86C2B9B6-C794-41B0-A46F-821018EFD39F}" type="pres">
      <dgm:prSet presAssocID="{A3257F5B-3B1C-43E3-BC18-110B98C1EFF8}" presName="sibTrans" presStyleLbl="sibTrans2D1" presStyleIdx="1" presStyleCnt="10"/>
      <dgm:spPr/>
    </dgm:pt>
    <dgm:pt modelId="{1158A17F-0FF4-40EC-8084-2D83FF59F24C}" type="pres">
      <dgm:prSet presAssocID="{A3257F5B-3B1C-43E3-BC18-110B98C1EFF8}" presName="connectorText" presStyleLbl="sibTrans2D1" presStyleIdx="1" presStyleCnt="10"/>
      <dgm:spPr/>
    </dgm:pt>
    <dgm:pt modelId="{B5E724A6-9F46-4B04-974F-CABBB078B76A}" type="pres">
      <dgm:prSet presAssocID="{809DDD67-6FE0-4085-BB78-62F794F8D294}" presName="node" presStyleLbl="node1" presStyleIdx="2" presStyleCnt="11">
        <dgm:presLayoutVars>
          <dgm:bulletEnabled val="1"/>
        </dgm:presLayoutVars>
      </dgm:prSet>
      <dgm:spPr/>
    </dgm:pt>
    <dgm:pt modelId="{8CD8FD3D-8EDC-480A-9660-02A1E0B224EF}" type="pres">
      <dgm:prSet presAssocID="{B412173E-FB76-428F-BBD5-2D9855A03BF5}" presName="sibTrans" presStyleLbl="sibTrans2D1" presStyleIdx="2" presStyleCnt="10"/>
      <dgm:spPr/>
    </dgm:pt>
    <dgm:pt modelId="{749412E4-3021-478D-996B-DB9D4494AE96}" type="pres">
      <dgm:prSet presAssocID="{B412173E-FB76-428F-BBD5-2D9855A03BF5}" presName="connectorText" presStyleLbl="sibTrans2D1" presStyleIdx="2" presStyleCnt="10"/>
      <dgm:spPr/>
    </dgm:pt>
    <dgm:pt modelId="{397093ED-43C8-451D-B9A0-CB2A6655F6B7}" type="pres">
      <dgm:prSet presAssocID="{532F3307-4B13-49C9-90EF-08A5E7BB4101}" presName="node" presStyleLbl="node1" presStyleIdx="3" presStyleCnt="11">
        <dgm:presLayoutVars>
          <dgm:bulletEnabled val="1"/>
        </dgm:presLayoutVars>
      </dgm:prSet>
      <dgm:spPr/>
    </dgm:pt>
    <dgm:pt modelId="{11DD04DA-DF69-49AF-A69C-99D658894187}" type="pres">
      <dgm:prSet presAssocID="{42CAAA01-65ED-4C39-A8C7-1EE4A9CC857F}" presName="sibTrans" presStyleLbl="sibTrans2D1" presStyleIdx="3" presStyleCnt="10"/>
      <dgm:spPr/>
    </dgm:pt>
    <dgm:pt modelId="{01E48D83-4F4C-4FEB-BB6C-B0C040F080F8}" type="pres">
      <dgm:prSet presAssocID="{42CAAA01-65ED-4C39-A8C7-1EE4A9CC857F}" presName="connectorText" presStyleLbl="sibTrans2D1" presStyleIdx="3" presStyleCnt="10"/>
      <dgm:spPr/>
    </dgm:pt>
    <dgm:pt modelId="{ECA06B63-BF07-40B6-9797-CC1BCADAE415}" type="pres">
      <dgm:prSet presAssocID="{7A4A56A5-DDB6-4218-A40C-1D4B8DF5DD3F}" presName="node" presStyleLbl="node1" presStyleIdx="4" presStyleCnt="11">
        <dgm:presLayoutVars>
          <dgm:bulletEnabled val="1"/>
        </dgm:presLayoutVars>
      </dgm:prSet>
      <dgm:spPr/>
    </dgm:pt>
    <dgm:pt modelId="{FFD520A9-4B80-47FE-9F4E-B946E9174DF9}" type="pres">
      <dgm:prSet presAssocID="{598F5971-B58B-43D2-B55B-1EE7DAA93A78}" presName="sibTrans" presStyleLbl="sibTrans2D1" presStyleIdx="4" presStyleCnt="10"/>
      <dgm:spPr/>
    </dgm:pt>
    <dgm:pt modelId="{5D94AE64-A924-47F2-985B-08E9EED0FB14}" type="pres">
      <dgm:prSet presAssocID="{598F5971-B58B-43D2-B55B-1EE7DAA93A78}" presName="connectorText" presStyleLbl="sibTrans2D1" presStyleIdx="4" presStyleCnt="10"/>
      <dgm:spPr/>
    </dgm:pt>
    <dgm:pt modelId="{E1F55957-D242-4FAB-984A-022394E64CEC}" type="pres">
      <dgm:prSet presAssocID="{0EAA9B55-7A5E-430B-A505-92BCBD4DCE79}" presName="node" presStyleLbl="node1" presStyleIdx="5" presStyleCnt="11">
        <dgm:presLayoutVars>
          <dgm:bulletEnabled val="1"/>
        </dgm:presLayoutVars>
      </dgm:prSet>
      <dgm:spPr/>
    </dgm:pt>
    <dgm:pt modelId="{280C72AA-DCED-46B4-B83F-B268FA971F1F}" type="pres">
      <dgm:prSet presAssocID="{61905A29-26D7-44E9-A570-71395E51D19F}" presName="sibTrans" presStyleLbl="sibTrans2D1" presStyleIdx="5" presStyleCnt="10"/>
      <dgm:spPr/>
    </dgm:pt>
    <dgm:pt modelId="{02B0CE61-13C2-4F39-A16A-11F4D227BEB5}" type="pres">
      <dgm:prSet presAssocID="{61905A29-26D7-44E9-A570-71395E51D19F}" presName="connectorText" presStyleLbl="sibTrans2D1" presStyleIdx="5" presStyleCnt="10"/>
      <dgm:spPr/>
    </dgm:pt>
    <dgm:pt modelId="{799BE192-342D-41D5-AF39-426579DAAA29}" type="pres">
      <dgm:prSet presAssocID="{DCF0CAC6-FC08-4E58-8BBC-539DC72542C0}" presName="node" presStyleLbl="node1" presStyleIdx="6" presStyleCnt="11">
        <dgm:presLayoutVars>
          <dgm:bulletEnabled val="1"/>
        </dgm:presLayoutVars>
      </dgm:prSet>
      <dgm:spPr/>
    </dgm:pt>
    <dgm:pt modelId="{D1748059-7CFF-4B37-A5F2-7699C48B6E07}" type="pres">
      <dgm:prSet presAssocID="{C5C2EBD7-802E-4058-9EA4-95BDF7EDADD9}" presName="sibTrans" presStyleLbl="sibTrans2D1" presStyleIdx="6" presStyleCnt="10"/>
      <dgm:spPr/>
    </dgm:pt>
    <dgm:pt modelId="{70505BB2-A7D0-46BA-9DE3-0A2F610452BA}" type="pres">
      <dgm:prSet presAssocID="{C5C2EBD7-802E-4058-9EA4-95BDF7EDADD9}" presName="connectorText" presStyleLbl="sibTrans2D1" presStyleIdx="6" presStyleCnt="10"/>
      <dgm:spPr/>
    </dgm:pt>
    <dgm:pt modelId="{AEF57141-1A98-4796-B59F-48BD9DC1E26B}" type="pres">
      <dgm:prSet presAssocID="{33FB16B1-A1FA-4C99-A2A7-DE2F045CB190}" presName="node" presStyleLbl="node1" presStyleIdx="7" presStyleCnt="11">
        <dgm:presLayoutVars>
          <dgm:bulletEnabled val="1"/>
        </dgm:presLayoutVars>
      </dgm:prSet>
      <dgm:spPr/>
    </dgm:pt>
    <dgm:pt modelId="{097B8719-090C-4C4C-BB60-7AA7B5392662}" type="pres">
      <dgm:prSet presAssocID="{18D57C60-35DE-4487-9249-B070D7AFD75A}" presName="sibTrans" presStyleLbl="sibTrans2D1" presStyleIdx="7" presStyleCnt="10"/>
      <dgm:spPr/>
    </dgm:pt>
    <dgm:pt modelId="{747D0261-8775-440F-8ACC-D1E86226400E}" type="pres">
      <dgm:prSet presAssocID="{18D57C60-35DE-4487-9249-B070D7AFD75A}" presName="connectorText" presStyleLbl="sibTrans2D1" presStyleIdx="7" presStyleCnt="10"/>
      <dgm:spPr/>
    </dgm:pt>
    <dgm:pt modelId="{6B0A3F26-9E3C-4C24-8124-A4E2DBB0877A}" type="pres">
      <dgm:prSet presAssocID="{C0AF1C88-0BCA-4AF8-83D9-6A2C89FA7131}" presName="node" presStyleLbl="node1" presStyleIdx="8" presStyleCnt="11">
        <dgm:presLayoutVars>
          <dgm:bulletEnabled val="1"/>
        </dgm:presLayoutVars>
      </dgm:prSet>
      <dgm:spPr/>
    </dgm:pt>
    <dgm:pt modelId="{99B344DB-DB6B-47BE-8D3A-11D5C4A455C0}" type="pres">
      <dgm:prSet presAssocID="{A2D9E28D-1AE9-4973-BC46-BF5425B7AF82}" presName="sibTrans" presStyleLbl="sibTrans2D1" presStyleIdx="8" presStyleCnt="10"/>
      <dgm:spPr/>
    </dgm:pt>
    <dgm:pt modelId="{29D36035-E300-4227-8018-34160344E47A}" type="pres">
      <dgm:prSet presAssocID="{A2D9E28D-1AE9-4973-BC46-BF5425B7AF82}" presName="connectorText" presStyleLbl="sibTrans2D1" presStyleIdx="8" presStyleCnt="10"/>
      <dgm:spPr/>
    </dgm:pt>
    <dgm:pt modelId="{72D835B9-15A0-4AC9-A4C0-BBB4598B6B70}" type="pres">
      <dgm:prSet presAssocID="{84918A2B-975E-461D-8A00-4AB0EB94433F}" presName="node" presStyleLbl="node1" presStyleIdx="9" presStyleCnt="11">
        <dgm:presLayoutVars>
          <dgm:bulletEnabled val="1"/>
        </dgm:presLayoutVars>
      </dgm:prSet>
      <dgm:spPr/>
    </dgm:pt>
    <dgm:pt modelId="{18284D4D-929E-4407-B4FD-84D02DB4FCF9}" type="pres">
      <dgm:prSet presAssocID="{4B9A291A-FCAB-47E9-875E-E917064F1F61}" presName="sibTrans" presStyleLbl="sibTrans2D1" presStyleIdx="9" presStyleCnt="10"/>
      <dgm:spPr/>
    </dgm:pt>
    <dgm:pt modelId="{1BA4F276-D59D-45E6-9732-0CC6EB575617}" type="pres">
      <dgm:prSet presAssocID="{4B9A291A-FCAB-47E9-875E-E917064F1F61}" presName="connectorText" presStyleLbl="sibTrans2D1" presStyleIdx="9" presStyleCnt="10"/>
      <dgm:spPr/>
    </dgm:pt>
    <dgm:pt modelId="{47EB362C-C58C-4719-ADD3-2962350AB41F}" type="pres">
      <dgm:prSet presAssocID="{E8BB14C5-A309-4072-A54C-8A2D2722C404}" presName="node" presStyleLbl="node1" presStyleIdx="10" presStyleCnt="11">
        <dgm:presLayoutVars>
          <dgm:bulletEnabled val="1"/>
        </dgm:presLayoutVars>
      </dgm:prSet>
      <dgm:spPr/>
    </dgm:pt>
  </dgm:ptLst>
  <dgm:cxnLst>
    <dgm:cxn modelId="{0D5E7804-FE56-4FF5-AE9D-F7394804F740}" type="presOf" srcId="{E8BB14C5-A309-4072-A54C-8A2D2722C404}" destId="{47EB362C-C58C-4719-ADD3-2962350AB41F}" srcOrd="0" destOrd="0" presId="urn:microsoft.com/office/officeart/2005/8/layout/process1"/>
    <dgm:cxn modelId="{E420F205-0977-4582-931D-D4440F98F7F2}" type="presOf" srcId="{C0AF1C88-0BCA-4AF8-83D9-6A2C89FA7131}" destId="{6B0A3F26-9E3C-4C24-8124-A4E2DBB0877A}" srcOrd="0" destOrd="0" presId="urn:microsoft.com/office/officeart/2005/8/layout/process1"/>
    <dgm:cxn modelId="{11539D0B-1ED6-4CCA-B67B-1F56B1FE7B71}" type="presOf" srcId="{84918A2B-975E-461D-8A00-4AB0EB94433F}" destId="{72D835B9-15A0-4AC9-A4C0-BBB4598B6B70}" srcOrd="0" destOrd="0" presId="urn:microsoft.com/office/officeart/2005/8/layout/process1"/>
    <dgm:cxn modelId="{AE35A011-6513-4C62-B1BF-DECD52AED6F3}" type="presOf" srcId="{A2D9E28D-1AE9-4973-BC46-BF5425B7AF82}" destId="{99B344DB-DB6B-47BE-8D3A-11D5C4A455C0}" srcOrd="0" destOrd="0" presId="urn:microsoft.com/office/officeart/2005/8/layout/process1"/>
    <dgm:cxn modelId="{5E4B0C14-3582-4CA7-AACD-8B8A8DC6775C}" type="presOf" srcId="{08283E2D-0F71-44CD-B4C1-D8F4432DB80F}" destId="{6B8BC61A-6E47-4CD1-9559-03F20A2A8BF0}" srcOrd="0" destOrd="0" presId="urn:microsoft.com/office/officeart/2005/8/layout/process1"/>
    <dgm:cxn modelId="{6331112F-181E-4446-8C47-8CC443B9B6D0}" type="presOf" srcId="{B412173E-FB76-428F-BBD5-2D9855A03BF5}" destId="{749412E4-3021-478D-996B-DB9D4494AE96}" srcOrd="1" destOrd="0" presId="urn:microsoft.com/office/officeart/2005/8/layout/process1"/>
    <dgm:cxn modelId="{3A390335-4D9E-4566-AD5C-AEACA1F34D8F}" type="presOf" srcId="{4B9A291A-FCAB-47E9-875E-E917064F1F61}" destId="{18284D4D-929E-4407-B4FD-84D02DB4FCF9}" srcOrd="0" destOrd="0" presId="urn:microsoft.com/office/officeart/2005/8/layout/process1"/>
    <dgm:cxn modelId="{04DCE93A-8A6A-4112-B7D2-AFEE13E7EF78}" type="presOf" srcId="{42CAAA01-65ED-4C39-A8C7-1EE4A9CC857F}" destId="{01E48D83-4F4C-4FEB-BB6C-B0C040F080F8}" srcOrd="1" destOrd="0" presId="urn:microsoft.com/office/officeart/2005/8/layout/process1"/>
    <dgm:cxn modelId="{457CDA5C-E542-48EC-8389-E1A53F37022A}" type="presOf" srcId="{598F5971-B58B-43D2-B55B-1EE7DAA93A78}" destId="{FFD520A9-4B80-47FE-9F4E-B946E9174DF9}" srcOrd="0" destOrd="0" presId="urn:microsoft.com/office/officeart/2005/8/layout/process1"/>
    <dgm:cxn modelId="{D082D95E-747E-4AFC-BED1-5CC60342D422}" srcId="{08283E2D-0F71-44CD-B4C1-D8F4432DB80F}" destId="{7A4A56A5-DDB6-4218-A40C-1D4B8DF5DD3F}" srcOrd="4" destOrd="0" parTransId="{6C791222-53BE-40C7-8553-DED9418336E5}" sibTransId="{598F5971-B58B-43D2-B55B-1EE7DAA93A78}"/>
    <dgm:cxn modelId="{DA140E43-EE10-4266-B831-02815023003D}" type="presOf" srcId="{A82F8123-9EC1-46CF-804D-326BFF7E9F1F}" destId="{B7F93CFE-193A-45CF-B541-B5D561EDA2B0}" srcOrd="0" destOrd="0" presId="urn:microsoft.com/office/officeart/2005/8/layout/process1"/>
    <dgm:cxn modelId="{69AB8743-284C-4210-B3D2-EF83F5DCB46E}" srcId="{08283E2D-0F71-44CD-B4C1-D8F4432DB80F}" destId="{84918A2B-975E-461D-8A00-4AB0EB94433F}" srcOrd="9" destOrd="0" parTransId="{99C50232-D9FB-438D-B55D-676D592B5BCF}" sibTransId="{4B9A291A-FCAB-47E9-875E-E917064F1F61}"/>
    <dgm:cxn modelId="{16488D45-9E7A-4E56-B9B8-77FF53EEB45A}" srcId="{08283E2D-0F71-44CD-B4C1-D8F4432DB80F}" destId="{809DDD67-6FE0-4085-BB78-62F794F8D294}" srcOrd="2" destOrd="0" parTransId="{82EAA93C-A279-4C5A-9A0F-F4A5E41E42B4}" sibTransId="{B412173E-FB76-428F-BBD5-2D9855A03BF5}"/>
    <dgm:cxn modelId="{0666004A-B359-4B97-A333-5ECA81F1FE42}" type="presOf" srcId="{B412173E-FB76-428F-BBD5-2D9855A03BF5}" destId="{8CD8FD3D-8EDC-480A-9660-02A1E0B224EF}" srcOrd="0" destOrd="0" presId="urn:microsoft.com/office/officeart/2005/8/layout/process1"/>
    <dgm:cxn modelId="{10880B4C-1FA6-491C-80D2-7EC3829178D8}" type="presOf" srcId="{C9A64854-5C30-47E1-ACC4-E702E21529D7}" destId="{A52EE1C9-DFB5-47F4-868A-EAFFB9465C1E}" srcOrd="1" destOrd="0" presId="urn:microsoft.com/office/officeart/2005/8/layout/process1"/>
    <dgm:cxn modelId="{AA8D8454-3CF8-41DE-98A4-6F03D48767AE}" srcId="{08283E2D-0F71-44CD-B4C1-D8F4432DB80F}" destId="{A82F8123-9EC1-46CF-804D-326BFF7E9F1F}" srcOrd="0" destOrd="0" parTransId="{C537EF38-D854-47CE-8BA6-F5923830F3ED}" sibTransId="{C9A64854-5C30-47E1-ACC4-E702E21529D7}"/>
    <dgm:cxn modelId="{EF99D983-85E9-4897-8B51-AC4BF11CB139}" type="presOf" srcId="{A2D9E28D-1AE9-4973-BC46-BF5425B7AF82}" destId="{29D36035-E300-4227-8018-34160344E47A}" srcOrd="1" destOrd="0" presId="urn:microsoft.com/office/officeart/2005/8/layout/process1"/>
    <dgm:cxn modelId="{87D09B84-230F-4A41-A0E8-8CC83D5D953C}" type="presOf" srcId="{C5C2EBD7-802E-4058-9EA4-95BDF7EDADD9}" destId="{D1748059-7CFF-4B37-A5F2-7699C48B6E07}" srcOrd="0" destOrd="0" presId="urn:microsoft.com/office/officeart/2005/8/layout/process1"/>
    <dgm:cxn modelId="{FF2EF387-F496-4ECE-851E-0390893822AD}" type="presOf" srcId="{0EAA9B55-7A5E-430B-A505-92BCBD4DCE79}" destId="{E1F55957-D242-4FAB-984A-022394E64CEC}" srcOrd="0" destOrd="0" presId="urn:microsoft.com/office/officeart/2005/8/layout/process1"/>
    <dgm:cxn modelId="{C9024D8A-F0AD-4147-91CB-D2D966AD78F9}" type="presOf" srcId="{532F3307-4B13-49C9-90EF-08A5E7BB4101}" destId="{397093ED-43C8-451D-B9A0-CB2A6655F6B7}" srcOrd="0" destOrd="0" presId="urn:microsoft.com/office/officeart/2005/8/layout/process1"/>
    <dgm:cxn modelId="{7CB1EA8F-E9DA-4039-AE69-931F9DFB8BC0}" type="presOf" srcId="{598F5971-B58B-43D2-B55B-1EE7DAA93A78}" destId="{5D94AE64-A924-47F2-985B-08E9EED0FB14}" srcOrd="1" destOrd="0" presId="urn:microsoft.com/office/officeart/2005/8/layout/process1"/>
    <dgm:cxn modelId="{9A427A96-33BA-4A80-830D-1865CAA72B23}" type="presOf" srcId="{573AC41B-124E-4E00-987D-26866968C6B2}" destId="{E33739F9-3B5F-433A-B0EA-D45134336FE3}" srcOrd="0" destOrd="0" presId="urn:microsoft.com/office/officeart/2005/8/layout/process1"/>
    <dgm:cxn modelId="{E68C3CA5-359E-4E48-BD01-04EFEF3AE65B}" type="presOf" srcId="{809DDD67-6FE0-4085-BB78-62F794F8D294}" destId="{B5E724A6-9F46-4B04-974F-CABBB078B76A}" srcOrd="0" destOrd="0" presId="urn:microsoft.com/office/officeart/2005/8/layout/process1"/>
    <dgm:cxn modelId="{4AEE4DA5-027B-451D-8CEE-531082719F4F}" type="presOf" srcId="{A3257F5B-3B1C-43E3-BC18-110B98C1EFF8}" destId="{1158A17F-0FF4-40EC-8084-2D83FF59F24C}" srcOrd="1" destOrd="0" presId="urn:microsoft.com/office/officeart/2005/8/layout/process1"/>
    <dgm:cxn modelId="{B9C8D2A7-EBD8-430A-93D9-E5C99C45BE4C}" srcId="{08283E2D-0F71-44CD-B4C1-D8F4432DB80F}" destId="{E8BB14C5-A309-4072-A54C-8A2D2722C404}" srcOrd="10" destOrd="0" parTransId="{F07260EF-E6C9-455D-B62C-EAACF98BC7BA}" sibTransId="{782C9E84-EF68-4A41-9B9F-8DAC3679DBC0}"/>
    <dgm:cxn modelId="{BC3DD8A9-2699-41E0-9C01-86BF1879267A}" type="presOf" srcId="{A3257F5B-3B1C-43E3-BC18-110B98C1EFF8}" destId="{86C2B9B6-C794-41B0-A46F-821018EFD39F}" srcOrd="0" destOrd="0" presId="urn:microsoft.com/office/officeart/2005/8/layout/process1"/>
    <dgm:cxn modelId="{9CF3B5AA-881D-45B1-BF19-CBE9E4B13E10}" type="presOf" srcId="{4B9A291A-FCAB-47E9-875E-E917064F1F61}" destId="{1BA4F276-D59D-45E6-9732-0CC6EB575617}" srcOrd="1" destOrd="0" presId="urn:microsoft.com/office/officeart/2005/8/layout/process1"/>
    <dgm:cxn modelId="{51D60AB0-B92D-4544-9939-72469D150915}" type="presOf" srcId="{C5C2EBD7-802E-4058-9EA4-95BDF7EDADD9}" destId="{70505BB2-A7D0-46BA-9DE3-0A2F610452BA}" srcOrd="1" destOrd="0" presId="urn:microsoft.com/office/officeart/2005/8/layout/process1"/>
    <dgm:cxn modelId="{D0F87BB3-4DE2-4B8F-B145-FAD2689651A8}" type="presOf" srcId="{61905A29-26D7-44E9-A570-71395E51D19F}" destId="{02B0CE61-13C2-4F39-A16A-11F4D227BEB5}" srcOrd="1" destOrd="0" presId="urn:microsoft.com/office/officeart/2005/8/layout/process1"/>
    <dgm:cxn modelId="{958EB5B3-D6FD-4FA9-BD5A-B623411F2AE3}" srcId="{08283E2D-0F71-44CD-B4C1-D8F4432DB80F}" destId="{DCF0CAC6-FC08-4E58-8BBC-539DC72542C0}" srcOrd="6" destOrd="0" parTransId="{9E5FB0F0-37DE-453B-B488-E4F6AD8B62DB}" sibTransId="{C5C2EBD7-802E-4058-9EA4-95BDF7EDADD9}"/>
    <dgm:cxn modelId="{FD94C0B6-79E6-4023-A77F-130C65A848FF}" type="presOf" srcId="{42CAAA01-65ED-4C39-A8C7-1EE4A9CC857F}" destId="{11DD04DA-DF69-49AF-A69C-99D658894187}" srcOrd="0" destOrd="0" presId="urn:microsoft.com/office/officeart/2005/8/layout/process1"/>
    <dgm:cxn modelId="{371894B9-57B8-4FF8-A597-43027DA0DE52}" type="presOf" srcId="{61905A29-26D7-44E9-A570-71395E51D19F}" destId="{280C72AA-DCED-46B4-B83F-B268FA971F1F}" srcOrd="0" destOrd="0" presId="urn:microsoft.com/office/officeart/2005/8/layout/process1"/>
    <dgm:cxn modelId="{C33487BB-FC27-47A1-B55F-956AF57AA03D}" srcId="{08283E2D-0F71-44CD-B4C1-D8F4432DB80F}" destId="{532F3307-4B13-49C9-90EF-08A5E7BB4101}" srcOrd="3" destOrd="0" parTransId="{673E986C-8E3A-4BC5-A2E9-5E17B94FB9A5}" sibTransId="{42CAAA01-65ED-4C39-A8C7-1EE4A9CC857F}"/>
    <dgm:cxn modelId="{A7A349C5-558C-48A9-99D8-8EBE1039227E}" srcId="{08283E2D-0F71-44CD-B4C1-D8F4432DB80F}" destId="{573AC41B-124E-4E00-987D-26866968C6B2}" srcOrd="1" destOrd="0" parTransId="{C027D144-7DAC-4D11-9144-B4EDF3805E2F}" sibTransId="{A3257F5B-3B1C-43E3-BC18-110B98C1EFF8}"/>
    <dgm:cxn modelId="{DB0A16C7-4D79-4403-A08E-5F5229993C57}" type="presOf" srcId="{18D57C60-35DE-4487-9249-B070D7AFD75A}" destId="{747D0261-8775-440F-8ACC-D1E86226400E}" srcOrd="1" destOrd="0" presId="urn:microsoft.com/office/officeart/2005/8/layout/process1"/>
    <dgm:cxn modelId="{A7D9CEC8-2286-4C68-B131-D5994684125F}" type="presOf" srcId="{33FB16B1-A1FA-4C99-A2A7-DE2F045CB190}" destId="{AEF57141-1A98-4796-B59F-48BD9DC1E26B}" srcOrd="0" destOrd="0" presId="urn:microsoft.com/office/officeart/2005/8/layout/process1"/>
    <dgm:cxn modelId="{62240EC9-0126-4B05-920F-616CC689D698}" srcId="{08283E2D-0F71-44CD-B4C1-D8F4432DB80F}" destId="{C0AF1C88-0BCA-4AF8-83D9-6A2C89FA7131}" srcOrd="8" destOrd="0" parTransId="{61CFA9E1-E10A-4D62-A31A-6C26A52E12E3}" sibTransId="{A2D9E28D-1AE9-4973-BC46-BF5425B7AF82}"/>
    <dgm:cxn modelId="{5470A4CA-77F2-4901-802F-07F3EA99F64A}" type="presOf" srcId="{7A4A56A5-DDB6-4218-A40C-1D4B8DF5DD3F}" destId="{ECA06B63-BF07-40B6-9797-CC1BCADAE415}" srcOrd="0" destOrd="0" presId="urn:microsoft.com/office/officeart/2005/8/layout/process1"/>
    <dgm:cxn modelId="{CC24F6DB-7C7C-44AC-951D-FF5F36E3B45F}" type="presOf" srcId="{18D57C60-35DE-4487-9249-B070D7AFD75A}" destId="{097B8719-090C-4C4C-BB60-7AA7B5392662}" srcOrd="0" destOrd="0" presId="urn:microsoft.com/office/officeart/2005/8/layout/process1"/>
    <dgm:cxn modelId="{24B1A9DF-CB6D-40BD-9C1D-3D28644A3440}" type="presOf" srcId="{DCF0CAC6-FC08-4E58-8BBC-539DC72542C0}" destId="{799BE192-342D-41D5-AF39-426579DAAA29}" srcOrd="0" destOrd="0" presId="urn:microsoft.com/office/officeart/2005/8/layout/process1"/>
    <dgm:cxn modelId="{C61332E3-1180-4A3B-8F31-C17D3B666D56}" srcId="{08283E2D-0F71-44CD-B4C1-D8F4432DB80F}" destId="{33FB16B1-A1FA-4C99-A2A7-DE2F045CB190}" srcOrd="7" destOrd="0" parTransId="{F471CC40-9C80-4F85-A68B-63CDD94A27C7}" sibTransId="{18D57C60-35DE-4487-9249-B070D7AFD75A}"/>
    <dgm:cxn modelId="{AE07FFE6-1821-4F29-8356-76F6521F24C1}" type="presOf" srcId="{C9A64854-5C30-47E1-ACC4-E702E21529D7}" destId="{57E1E2CE-3888-44D7-BA21-1DC2C9BC8047}" srcOrd="0" destOrd="0" presId="urn:microsoft.com/office/officeart/2005/8/layout/process1"/>
    <dgm:cxn modelId="{3A3A62E9-1150-48EA-AA52-77F901ABA461}" srcId="{08283E2D-0F71-44CD-B4C1-D8F4432DB80F}" destId="{0EAA9B55-7A5E-430B-A505-92BCBD4DCE79}" srcOrd="5" destOrd="0" parTransId="{1A956E27-D218-4AD3-8871-C258E45F31B4}" sibTransId="{61905A29-26D7-44E9-A570-71395E51D19F}"/>
    <dgm:cxn modelId="{FB62D97B-C99E-4514-A597-BAD95B14E1F1}" type="presParOf" srcId="{6B8BC61A-6E47-4CD1-9559-03F20A2A8BF0}" destId="{B7F93CFE-193A-45CF-B541-B5D561EDA2B0}" srcOrd="0" destOrd="0" presId="urn:microsoft.com/office/officeart/2005/8/layout/process1"/>
    <dgm:cxn modelId="{B216EB26-D579-4A81-AB55-995C08B7DDEE}" type="presParOf" srcId="{6B8BC61A-6E47-4CD1-9559-03F20A2A8BF0}" destId="{57E1E2CE-3888-44D7-BA21-1DC2C9BC8047}" srcOrd="1" destOrd="0" presId="urn:microsoft.com/office/officeart/2005/8/layout/process1"/>
    <dgm:cxn modelId="{CFDEF802-7680-4518-9165-C811420737C7}" type="presParOf" srcId="{57E1E2CE-3888-44D7-BA21-1DC2C9BC8047}" destId="{A52EE1C9-DFB5-47F4-868A-EAFFB9465C1E}" srcOrd="0" destOrd="0" presId="urn:microsoft.com/office/officeart/2005/8/layout/process1"/>
    <dgm:cxn modelId="{EA94CF28-8AD6-47CF-AFD4-00A46585B82C}" type="presParOf" srcId="{6B8BC61A-6E47-4CD1-9559-03F20A2A8BF0}" destId="{E33739F9-3B5F-433A-B0EA-D45134336FE3}" srcOrd="2" destOrd="0" presId="urn:microsoft.com/office/officeart/2005/8/layout/process1"/>
    <dgm:cxn modelId="{491884DE-0F64-4303-8BE3-A6F3C75F2528}" type="presParOf" srcId="{6B8BC61A-6E47-4CD1-9559-03F20A2A8BF0}" destId="{86C2B9B6-C794-41B0-A46F-821018EFD39F}" srcOrd="3" destOrd="0" presId="urn:microsoft.com/office/officeart/2005/8/layout/process1"/>
    <dgm:cxn modelId="{8A701752-49DE-4DDB-BFD6-B205E601288C}" type="presParOf" srcId="{86C2B9B6-C794-41B0-A46F-821018EFD39F}" destId="{1158A17F-0FF4-40EC-8084-2D83FF59F24C}" srcOrd="0" destOrd="0" presId="urn:microsoft.com/office/officeart/2005/8/layout/process1"/>
    <dgm:cxn modelId="{895B80DA-FF4C-4FA6-BEA2-87F4683978BD}" type="presParOf" srcId="{6B8BC61A-6E47-4CD1-9559-03F20A2A8BF0}" destId="{B5E724A6-9F46-4B04-974F-CABBB078B76A}" srcOrd="4" destOrd="0" presId="urn:microsoft.com/office/officeart/2005/8/layout/process1"/>
    <dgm:cxn modelId="{8245ABDF-C034-4241-8CA1-2A8D3AE5A425}" type="presParOf" srcId="{6B8BC61A-6E47-4CD1-9559-03F20A2A8BF0}" destId="{8CD8FD3D-8EDC-480A-9660-02A1E0B224EF}" srcOrd="5" destOrd="0" presId="urn:microsoft.com/office/officeart/2005/8/layout/process1"/>
    <dgm:cxn modelId="{E615D5D4-25AC-423B-8A58-9DBCEEC70C8F}" type="presParOf" srcId="{8CD8FD3D-8EDC-480A-9660-02A1E0B224EF}" destId="{749412E4-3021-478D-996B-DB9D4494AE96}" srcOrd="0" destOrd="0" presId="urn:microsoft.com/office/officeart/2005/8/layout/process1"/>
    <dgm:cxn modelId="{1743AEB3-8F0F-4B06-AF70-8CD94889A6AC}" type="presParOf" srcId="{6B8BC61A-6E47-4CD1-9559-03F20A2A8BF0}" destId="{397093ED-43C8-451D-B9A0-CB2A6655F6B7}" srcOrd="6" destOrd="0" presId="urn:microsoft.com/office/officeart/2005/8/layout/process1"/>
    <dgm:cxn modelId="{BA49A7DE-4AEC-4B52-A128-26CADA896DC2}" type="presParOf" srcId="{6B8BC61A-6E47-4CD1-9559-03F20A2A8BF0}" destId="{11DD04DA-DF69-49AF-A69C-99D658894187}" srcOrd="7" destOrd="0" presId="urn:microsoft.com/office/officeart/2005/8/layout/process1"/>
    <dgm:cxn modelId="{98194716-8681-4CDA-AFA8-D895D76C8E7F}" type="presParOf" srcId="{11DD04DA-DF69-49AF-A69C-99D658894187}" destId="{01E48D83-4F4C-4FEB-BB6C-B0C040F080F8}" srcOrd="0" destOrd="0" presId="urn:microsoft.com/office/officeart/2005/8/layout/process1"/>
    <dgm:cxn modelId="{9655A13D-4640-4FE2-842A-F7442F70A793}" type="presParOf" srcId="{6B8BC61A-6E47-4CD1-9559-03F20A2A8BF0}" destId="{ECA06B63-BF07-40B6-9797-CC1BCADAE415}" srcOrd="8" destOrd="0" presId="urn:microsoft.com/office/officeart/2005/8/layout/process1"/>
    <dgm:cxn modelId="{69677B4D-D824-4079-A136-2B50319851B9}" type="presParOf" srcId="{6B8BC61A-6E47-4CD1-9559-03F20A2A8BF0}" destId="{FFD520A9-4B80-47FE-9F4E-B946E9174DF9}" srcOrd="9" destOrd="0" presId="urn:microsoft.com/office/officeart/2005/8/layout/process1"/>
    <dgm:cxn modelId="{C3F2E005-E681-462D-94C5-4CB765207A41}" type="presParOf" srcId="{FFD520A9-4B80-47FE-9F4E-B946E9174DF9}" destId="{5D94AE64-A924-47F2-985B-08E9EED0FB14}" srcOrd="0" destOrd="0" presId="urn:microsoft.com/office/officeart/2005/8/layout/process1"/>
    <dgm:cxn modelId="{4E71EB94-18C0-43E2-9568-6CD376069749}" type="presParOf" srcId="{6B8BC61A-6E47-4CD1-9559-03F20A2A8BF0}" destId="{E1F55957-D242-4FAB-984A-022394E64CEC}" srcOrd="10" destOrd="0" presId="urn:microsoft.com/office/officeart/2005/8/layout/process1"/>
    <dgm:cxn modelId="{21D58214-7907-4B58-AB33-145EFF863580}" type="presParOf" srcId="{6B8BC61A-6E47-4CD1-9559-03F20A2A8BF0}" destId="{280C72AA-DCED-46B4-B83F-B268FA971F1F}" srcOrd="11" destOrd="0" presId="urn:microsoft.com/office/officeart/2005/8/layout/process1"/>
    <dgm:cxn modelId="{9865E934-1A19-4A96-B20F-0325AA9E9468}" type="presParOf" srcId="{280C72AA-DCED-46B4-B83F-B268FA971F1F}" destId="{02B0CE61-13C2-4F39-A16A-11F4D227BEB5}" srcOrd="0" destOrd="0" presId="urn:microsoft.com/office/officeart/2005/8/layout/process1"/>
    <dgm:cxn modelId="{2B492BA1-00E7-4625-8C5A-451750576D55}" type="presParOf" srcId="{6B8BC61A-6E47-4CD1-9559-03F20A2A8BF0}" destId="{799BE192-342D-41D5-AF39-426579DAAA29}" srcOrd="12" destOrd="0" presId="urn:microsoft.com/office/officeart/2005/8/layout/process1"/>
    <dgm:cxn modelId="{041F7D88-CA97-4594-9634-F570879131FC}" type="presParOf" srcId="{6B8BC61A-6E47-4CD1-9559-03F20A2A8BF0}" destId="{D1748059-7CFF-4B37-A5F2-7699C48B6E07}" srcOrd="13" destOrd="0" presId="urn:microsoft.com/office/officeart/2005/8/layout/process1"/>
    <dgm:cxn modelId="{2D2C37FF-1CA6-4B2F-A931-2FE4ED9A9B25}" type="presParOf" srcId="{D1748059-7CFF-4B37-A5F2-7699C48B6E07}" destId="{70505BB2-A7D0-46BA-9DE3-0A2F610452BA}" srcOrd="0" destOrd="0" presId="urn:microsoft.com/office/officeart/2005/8/layout/process1"/>
    <dgm:cxn modelId="{B14EB8A3-9220-4801-9C8C-AFE32E716220}" type="presParOf" srcId="{6B8BC61A-6E47-4CD1-9559-03F20A2A8BF0}" destId="{AEF57141-1A98-4796-B59F-48BD9DC1E26B}" srcOrd="14" destOrd="0" presId="urn:microsoft.com/office/officeart/2005/8/layout/process1"/>
    <dgm:cxn modelId="{884A7C1C-E4DD-48A3-B593-996F1B34C925}" type="presParOf" srcId="{6B8BC61A-6E47-4CD1-9559-03F20A2A8BF0}" destId="{097B8719-090C-4C4C-BB60-7AA7B5392662}" srcOrd="15" destOrd="0" presId="urn:microsoft.com/office/officeart/2005/8/layout/process1"/>
    <dgm:cxn modelId="{ABE2C5E8-8CB2-42A9-BA0A-B7A1D9B0A1E6}" type="presParOf" srcId="{097B8719-090C-4C4C-BB60-7AA7B5392662}" destId="{747D0261-8775-440F-8ACC-D1E86226400E}" srcOrd="0" destOrd="0" presId="urn:microsoft.com/office/officeart/2005/8/layout/process1"/>
    <dgm:cxn modelId="{F24B291B-1AEE-4BE7-A6C3-67286448BD9D}" type="presParOf" srcId="{6B8BC61A-6E47-4CD1-9559-03F20A2A8BF0}" destId="{6B0A3F26-9E3C-4C24-8124-A4E2DBB0877A}" srcOrd="16" destOrd="0" presId="urn:microsoft.com/office/officeart/2005/8/layout/process1"/>
    <dgm:cxn modelId="{CD85DCB8-92EC-4109-AC58-E9129393E4D7}" type="presParOf" srcId="{6B8BC61A-6E47-4CD1-9559-03F20A2A8BF0}" destId="{99B344DB-DB6B-47BE-8D3A-11D5C4A455C0}" srcOrd="17" destOrd="0" presId="urn:microsoft.com/office/officeart/2005/8/layout/process1"/>
    <dgm:cxn modelId="{2A8496AB-C506-4E32-8C2D-86027E2DECC0}" type="presParOf" srcId="{99B344DB-DB6B-47BE-8D3A-11D5C4A455C0}" destId="{29D36035-E300-4227-8018-34160344E47A}" srcOrd="0" destOrd="0" presId="urn:microsoft.com/office/officeart/2005/8/layout/process1"/>
    <dgm:cxn modelId="{BC2E1BE4-E6F6-46A6-BD93-AEFB347BCCE5}" type="presParOf" srcId="{6B8BC61A-6E47-4CD1-9559-03F20A2A8BF0}" destId="{72D835B9-15A0-4AC9-A4C0-BBB4598B6B70}" srcOrd="18" destOrd="0" presId="urn:microsoft.com/office/officeart/2005/8/layout/process1"/>
    <dgm:cxn modelId="{83F949BF-04B4-4D32-94DD-B503A16BD2FA}" type="presParOf" srcId="{6B8BC61A-6E47-4CD1-9559-03F20A2A8BF0}" destId="{18284D4D-929E-4407-B4FD-84D02DB4FCF9}" srcOrd="19" destOrd="0" presId="urn:microsoft.com/office/officeart/2005/8/layout/process1"/>
    <dgm:cxn modelId="{7B9BA607-F725-4A4A-AE3A-B71002489EC1}" type="presParOf" srcId="{18284D4D-929E-4407-B4FD-84D02DB4FCF9}" destId="{1BA4F276-D59D-45E6-9732-0CC6EB575617}" srcOrd="0" destOrd="0" presId="urn:microsoft.com/office/officeart/2005/8/layout/process1"/>
    <dgm:cxn modelId="{B69319B0-B3FC-4545-87FF-D834F32667AA}" type="presParOf" srcId="{6B8BC61A-6E47-4CD1-9559-03F20A2A8BF0}" destId="{47EB362C-C58C-4719-ADD3-2962350AB41F}" srcOrd="2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181698-1D8D-4889-9A47-6E4B2D6E40E2}" type="doc">
      <dgm:prSet loTypeId="urn:microsoft.com/office/officeart/2005/8/layout/process1" loCatId="process" qsTypeId="urn:microsoft.com/office/officeart/2005/8/quickstyle/simple1" qsCatId="simple" csTypeId="urn:microsoft.com/office/officeart/2005/8/colors/accent1_2" csCatId="accent1" phldr="1"/>
      <dgm:spPr/>
    </dgm:pt>
    <dgm:pt modelId="{9536982B-B9D8-42DA-80FA-74827B911357}">
      <dgm:prSet phldrT="[Text]" custT="1"/>
      <dgm:spPr/>
      <dgm:t>
        <a:bodyPr/>
        <a:lstStyle/>
        <a:p>
          <a:r>
            <a:rPr lang="en-US" sz="1200"/>
            <a:t>&gt;perform an HTTP GET method to request the Falcon9 Launch HTML page, as an HTTP response</a:t>
          </a:r>
        </a:p>
      </dgm:t>
    </dgm:pt>
    <dgm:pt modelId="{C5659F8E-4BBC-4EF9-B51B-9E00C7C0A120}" type="parTrans" cxnId="{91DBF8F2-F685-417E-90EF-604CE164977B}">
      <dgm:prSet/>
      <dgm:spPr/>
      <dgm:t>
        <a:bodyPr/>
        <a:lstStyle/>
        <a:p>
          <a:endParaRPr lang="en-US" sz="4400"/>
        </a:p>
      </dgm:t>
    </dgm:pt>
    <dgm:pt modelId="{5B9E0DED-4CCA-4085-9471-CF37825B6275}" type="sibTrans" cxnId="{91DBF8F2-F685-417E-90EF-604CE164977B}">
      <dgm:prSet custT="1"/>
      <dgm:spPr/>
      <dgm:t>
        <a:bodyPr/>
        <a:lstStyle/>
        <a:p>
          <a:endParaRPr lang="en-US" sz="1100"/>
        </a:p>
      </dgm:t>
    </dgm:pt>
    <dgm:pt modelId="{FEAFEAFF-6D2C-4430-9A7F-4E5769F2F8BB}">
      <dgm:prSet custT="1"/>
      <dgm:spPr/>
      <dgm:t>
        <a:bodyPr/>
        <a:lstStyle/>
        <a:p>
          <a:r>
            <a:rPr lang="en-US" sz="1200"/>
            <a:t>&gt;create an empty dictionary with keys from the extracted column </a:t>
          </a:r>
        </a:p>
      </dgm:t>
    </dgm:pt>
    <dgm:pt modelId="{7FE862F0-736E-4BF5-8769-2CC3025BA66E}" type="parTrans" cxnId="{25ADD165-F461-4B1B-87E0-DB24FD0B8B89}">
      <dgm:prSet/>
      <dgm:spPr/>
      <dgm:t>
        <a:bodyPr/>
        <a:lstStyle/>
        <a:p>
          <a:endParaRPr lang="en-US" sz="4400"/>
        </a:p>
      </dgm:t>
    </dgm:pt>
    <dgm:pt modelId="{23775036-797E-437E-84FD-ECC9D165CD55}" type="sibTrans" cxnId="{25ADD165-F461-4B1B-87E0-DB24FD0B8B89}">
      <dgm:prSet custT="1"/>
      <dgm:spPr/>
      <dgm:t>
        <a:bodyPr/>
        <a:lstStyle/>
        <a:p>
          <a:endParaRPr lang="en-US" sz="1100"/>
        </a:p>
      </dgm:t>
    </dgm:pt>
    <dgm:pt modelId="{F88CA439-41C9-4EFE-A28C-041F639650A0}">
      <dgm:prSet custT="1"/>
      <dgm:spPr/>
      <dgm:t>
        <a:bodyPr/>
        <a:lstStyle/>
        <a:p>
          <a:r>
            <a:rPr lang="en-US" sz="1200"/>
            <a:t>&gt;extract each column (using provided functions to address data inconsistencies)</a:t>
          </a:r>
        </a:p>
      </dgm:t>
    </dgm:pt>
    <dgm:pt modelId="{2C8CC5A4-9160-4644-B66C-24D965983C9D}" type="parTrans" cxnId="{CB1C0E2E-946D-4883-A561-8008547CA58D}">
      <dgm:prSet/>
      <dgm:spPr/>
      <dgm:t>
        <a:bodyPr/>
        <a:lstStyle/>
        <a:p>
          <a:endParaRPr lang="en-US" sz="4400"/>
        </a:p>
      </dgm:t>
    </dgm:pt>
    <dgm:pt modelId="{DEE6079F-FD92-4726-BA14-71C275A9D18A}" type="sibTrans" cxnId="{CB1C0E2E-946D-4883-A561-8008547CA58D}">
      <dgm:prSet custT="1"/>
      <dgm:spPr/>
      <dgm:t>
        <a:bodyPr/>
        <a:lstStyle/>
        <a:p>
          <a:endParaRPr lang="en-US" sz="1100"/>
        </a:p>
      </dgm:t>
    </dgm:pt>
    <dgm:pt modelId="{9B660356-DF8C-4E18-9261-CF4E6E4EB28D}">
      <dgm:prSet custT="1"/>
      <dgm:spPr/>
      <dgm:t>
        <a:bodyPr/>
        <a:lstStyle/>
        <a:p>
          <a:r>
            <a:rPr lang="en-US" sz="1200"/>
            <a:t>&gt;load into the empty dict</a:t>
          </a:r>
        </a:p>
      </dgm:t>
    </dgm:pt>
    <dgm:pt modelId="{D3D301AC-E7CF-4C0D-8CDA-AEAF6C21246C}" type="parTrans" cxnId="{BF2726C5-123D-4181-9DA6-FC5EE27D50E9}">
      <dgm:prSet/>
      <dgm:spPr/>
      <dgm:t>
        <a:bodyPr/>
        <a:lstStyle/>
        <a:p>
          <a:endParaRPr lang="en-US" sz="4400"/>
        </a:p>
      </dgm:t>
    </dgm:pt>
    <dgm:pt modelId="{07A3AA73-6056-4EEE-B594-4FA0B15A194C}" type="sibTrans" cxnId="{BF2726C5-123D-4181-9DA6-FC5EE27D50E9}">
      <dgm:prSet custT="1"/>
      <dgm:spPr/>
      <dgm:t>
        <a:bodyPr/>
        <a:lstStyle/>
        <a:p>
          <a:endParaRPr lang="en-US" sz="1100"/>
        </a:p>
      </dgm:t>
    </dgm:pt>
    <dgm:pt modelId="{0F158F92-7575-4D84-862D-D3436C6700FE}">
      <dgm:prSet custT="1"/>
      <dgm:spPr/>
      <dgm:t>
        <a:bodyPr/>
        <a:lstStyle/>
        <a:p>
          <a:r>
            <a:rPr lang="en-US" sz="1200"/>
            <a:t>&gt;create the launch dataframe </a:t>
          </a:r>
        </a:p>
      </dgm:t>
    </dgm:pt>
    <dgm:pt modelId="{239BE280-3F4F-4F04-B4B0-62E7265D97C5}" type="parTrans" cxnId="{8E0F515E-F9D3-4ECA-AA56-8E0AFDDB8D97}">
      <dgm:prSet/>
      <dgm:spPr/>
      <dgm:t>
        <a:bodyPr/>
        <a:lstStyle/>
        <a:p>
          <a:endParaRPr lang="en-US" sz="4400"/>
        </a:p>
      </dgm:t>
    </dgm:pt>
    <dgm:pt modelId="{A2BA034A-C5EE-4E91-97DE-A036CB310ABC}" type="sibTrans" cxnId="{8E0F515E-F9D3-4ECA-AA56-8E0AFDDB8D97}">
      <dgm:prSet/>
      <dgm:spPr/>
      <dgm:t>
        <a:bodyPr/>
        <a:lstStyle/>
        <a:p>
          <a:endParaRPr lang="en-US" sz="4400"/>
        </a:p>
      </dgm:t>
    </dgm:pt>
    <dgm:pt modelId="{2E43D595-3916-421F-A2D3-E644B1F9A1E7}">
      <dgm:prSet phldrT="[Text]" custT="1"/>
      <dgm:spPr/>
      <dgm:t>
        <a:bodyPr/>
        <a:lstStyle/>
        <a:p>
          <a:r>
            <a:rPr lang="en-US" sz="1200"/>
            <a:t>&gt; Use BeautifulSoup to extract column/variable names from the relevant HTML table header(Table 3)</a:t>
          </a:r>
        </a:p>
      </dgm:t>
    </dgm:pt>
    <dgm:pt modelId="{64503257-D046-412F-9BF9-D83259047EA9}" type="parTrans" cxnId="{F16E21AC-A16F-457A-A4F1-9AD6406E585B}">
      <dgm:prSet/>
      <dgm:spPr/>
      <dgm:t>
        <a:bodyPr/>
        <a:lstStyle/>
        <a:p>
          <a:endParaRPr lang="en-US" sz="4400"/>
        </a:p>
      </dgm:t>
    </dgm:pt>
    <dgm:pt modelId="{520864F9-5ADB-4E08-B41E-D79EC8E7C634}" type="sibTrans" cxnId="{F16E21AC-A16F-457A-A4F1-9AD6406E585B}">
      <dgm:prSet custT="1"/>
      <dgm:spPr/>
      <dgm:t>
        <a:bodyPr/>
        <a:lstStyle/>
        <a:p>
          <a:endParaRPr lang="en-US" sz="1100"/>
        </a:p>
      </dgm:t>
    </dgm:pt>
    <dgm:pt modelId="{0ADE3F9E-802E-4FA3-A16B-C9B0249EC41E}" type="pres">
      <dgm:prSet presAssocID="{20181698-1D8D-4889-9A47-6E4B2D6E40E2}" presName="Name0" presStyleCnt="0">
        <dgm:presLayoutVars>
          <dgm:dir/>
          <dgm:resizeHandles val="exact"/>
        </dgm:presLayoutVars>
      </dgm:prSet>
      <dgm:spPr/>
    </dgm:pt>
    <dgm:pt modelId="{6A14F7A9-7883-48A7-93B4-962E6DA29588}" type="pres">
      <dgm:prSet presAssocID="{9536982B-B9D8-42DA-80FA-74827B911357}" presName="node" presStyleLbl="node1" presStyleIdx="0" presStyleCnt="6">
        <dgm:presLayoutVars>
          <dgm:bulletEnabled val="1"/>
        </dgm:presLayoutVars>
      </dgm:prSet>
      <dgm:spPr/>
    </dgm:pt>
    <dgm:pt modelId="{E36EF186-131E-478E-8CDD-CEDB9CCC0F9F}" type="pres">
      <dgm:prSet presAssocID="{5B9E0DED-4CCA-4085-9471-CF37825B6275}" presName="sibTrans" presStyleLbl="sibTrans2D1" presStyleIdx="0" presStyleCnt="5"/>
      <dgm:spPr/>
    </dgm:pt>
    <dgm:pt modelId="{41DAABC4-9D26-424B-95C7-4231640654B4}" type="pres">
      <dgm:prSet presAssocID="{5B9E0DED-4CCA-4085-9471-CF37825B6275}" presName="connectorText" presStyleLbl="sibTrans2D1" presStyleIdx="0" presStyleCnt="5"/>
      <dgm:spPr/>
    </dgm:pt>
    <dgm:pt modelId="{8D523C35-2DAE-47D6-BECA-0167B0FF9287}" type="pres">
      <dgm:prSet presAssocID="{2E43D595-3916-421F-A2D3-E644B1F9A1E7}" presName="node" presStyleLbl="node1" presStyleIdx="1" presStyleCnt="6">
        <dgm:presLayoutVars>
          <dgm:bulletEnabled val="1"/>
        </dgm:presLayoutVars>
      </dgm:prSet>
      <dgm:spPr/>
    </dgm:pt>
    <dgm:pt modelId="{96AAC468-E75D-4022-8C01-F3BDFE1D88DB}" type="pres">
      <dgm:prSet presAssocID="{520864F9-5ADB-4E08-B41E-D79EC8E7C634}" presName="sibTrans" presStyleLbl="sibTrans2D1" presStyleIdx="1" presStyleCnt="5"/>
      <dgm:spPr/>
    </dgm:pt>
    <dgm:pt modelId="{69DC469B-4E32-4F56-9A63-455C3861775B}" type="pres">
      <dgm:prSet presAssocID="{520864F9-5ADB-4E08-B41E-D79EC8E7C634}" presName="connectorText" presStyleLbl="sibTrans2D1" presStyleIdx="1" presStyleCnt="5"/>
      <dgm:spPr/>
    </dgm:pt>
    <dgm:pt modelId="{E68C58F4-3CB8-41FA-A3B0-9018BBDBF0CE}" type="pres">
      <dgm:prSet presAssocID="{FEAFEAFF-6D2C-4430-9A7F-4E5769F2F8BB}" presName="node" presStyleLbl="node1" presStyleIdx="2" presStyleCnt="6">
        <dgm:presLayoutVars>
          <dgm:bulletEnabled val="1"/>
        </dgm:presLayoutVars>
      </dgm:prSet>
      <dgm:spPr/>
    </dgm:pt>
    <dgm:pt modelId="{E8A34D8B-23D5-4188-BE19-3520F04263AF}" type="pres">
      <dgm:prSet presAssocID="{23775036-797E-437E-84FD-ECC9D165CD55}" presName="sibTrans" presStyleLbl="sibTrans2D1" presStyleIdx="2" presStyleCnt="5"/>
      <dgm:spPr/>
    </dgm:pt>
    <dgm:pt modelId="{E0A1FC5D-832E-41A7-8D04-0DEB50113FFB}" type="pres">
      <dgm:prSet presAssocID="{23775036-797E-437E-84FD-ECC9D165CD55}" presName="connectorText" presStyleLbl="sibTrans2D1" presStyleIdx="2" presStyleCnt="5"/>
      <dgm:spPr/>
    </dgm:pt>
    <dgm:pt modelId="{251800E7-E313-4F78-8A40-C6AAEE68BABB}" type="pres">
      <dgm:prSet presAssocID="{F88CA439-41C9-4EFE-A28C-041F639650A0}" presName="node" presStyleLbl="node1" presStyleIdx="3" presStyleCnt="6">
        <dgm:presLayoutVars>
          <dgm:bulletEnabled val="1"/>
        </dgm:presLayoutVars>
      </dgm:prSet>
      <dgm:spPr/>
    </dgm:pt>
    <dgm:pt modelId="{1E69D992-FA89-4049-97EB-10A7CB83576A}" type="pres">
      <dgm:prSet presAssocID="{DEE6079F-FD92-4726-BA14-71C275A9D18A}" presName="sibTrans" presStyleLbl="sibTrans2D1" presStyleIdx="3" presStyleCnt="5"/>
      <dgm:spPr/>
    </dgm:pt>
    <dgm:pt modelId="{44ED9096-E2D9-4B65-BF02-6F88193C8CCE}" type="pres">
      <dgm:prSet presAssocID="{DEE6079F-FD92-4726-BA14-71C275A9D18A}" presName="connectorText" presStyleLbl="sibTrans2D1" presStyleIdx="3" presStyleCnt="5"/>
      <dgm:spPr/>
    </dgm:pt>
    <dgm:pt modelId="{90D429C6-8A41-4A69-A7D3-6E519AC1AB82}" type="pres">
      <dgm:prSet presAssocID="{9B660356-DF8C-4E18-9261-CF4E6E4EB28D}" presName="node" presStyleLbl="node1" presStyleIdx="4" presStyleCnt="6">
        <dgm:presLayoutVars>
          <dgm:bulletEnabled val="1"/>
        </dgm:presLayoutVars>
      </dgm:prSet>
      <dgm:spPr/>
    </dgm:pt>
    <dgm:pt modelId="{D8347CA8-1393-428B-A8B9-A589307A6238}" type="pres">
      <dgm:prSet presAssocID="{07A3AA73-6056-4EEE-B594-4FA0B15A194C}" presName="sibTrans" presStyleLbl="sibTrans2D1" presStyleIdx="4" presStyleCnt="5"/>
      <dgm:spPr/>
    </dgm:pt>
    <dgm:pt modelId="{85A0AA41-3DC8-4A25-9431-A326585BFB31}" type="pres">
      <dgm:prSet presAssocID="{07A3AA73-6056-4EEE-B594-4FA0B15A194C}" presName="connectorText" presStyleLbl="sibTrans2D1" presStyleIdx="4" presStyleCnt="5"/>
      <dgm:spPr/>
    </dgm:pt>
    <dgm:pt modelId="{6C8AD0E5-ED9F-42BB-B956-D39845821137}" type="pres">
      <dgm:prSet presAssocID="{0F158F92-7575-4D84-862D-D3436C6700FE}" presName="node" presStyleLbl="node1" presStyleIdx="5" presStyleCnt="6">
        <dgm:presLayoutVars>
          <dgm:bulletEnabled val="1"/>
        </dgm:presLayoutVars>
      </dgm:prSet>
      <dgm:spPr/>
    </dgm:pt>
  </dgm:ptLst>
  <dgm:cxnLst>
    <dgm:cxn modelId="{D3EBBC02-9D36-49A4-A461-4EDBBD24EF44}" type="presOf" srcId="{520864F9-5ADB-4E08-B41E-D79EC8E7C634}" destId="{69DC469B-4E32-4F56-9A63-455C3861775B}" srcOrd="1" destOrd="0" presId="urn:microsoft.com/office/officeart/2005/8/layout/process1"/>
    <dgm:cxn modelId="{F3802808-ADEE-4095-A1E9-6EADD698F3A0}" type="presOf" srcId="{07A3AA73-6056-4EEE-B594-4FA0B15A194C}" destId="{D8347CA8-1393-428B-A8B9-A589307A6238}" srcOrd="0" destOrd="0" presId="urn:microsoft.com/office/officeart/2005/8/layout/process1"/>
    <dgm:cxn modelId="{CB1C0E2E-946D-4883-A561-8008547CA58D}" srcId="{20181698-1D8D-4889-9A47-6E4B2D6E40E2}" destId="{F88CA439-41C9-4EFE-A28C-041F639650A0}" srcOrd="3" destOrd="0" parTransId="{2C8CC5A4-9160-4644-B66C-24D965983C9D}" sibTransId="{DEE6079F-FD92-4726-BA14-71C275A9D18A}"/>
    <dgm:cxn modelId="{5EA43231-55A9-42B8-8D02-5C66EFB5F3E3}" type="presOf" srcId="{20181698-1D8D-4889-9A47-6E4B2D6E40E2}" destId="{0ADE3F9E-802E-4FA3-A16B-C9B0249EC41E}" srcOrd="0" destOrd="0" presId="urn:microsoft.com/office/officeart/2005/8/layout/process1"/>
    <dgm:cxn modelId="{2098EF5D-16E2-4FF8-9093-7F2CD3036759}" type="presOf" srcId="{520864F9-5ADB-4E08-B41E-D79EC8E7C634}" destId="{96AAC468-E75D-4022-8C01-F3BDFE1D88DB}" srcOrd="0" destOrd="0" presId="urn:microsoft.com/office/officeart/2005/8/layout/process1"/>
    <dgm:cxn modelId="{8E0F515E-F9D3-4ECA-AA56-8E0AFDDB8D97}" srcId="{20181698-1D8D-4889-9A47-6E4B2D6E40E2}" destId="{0F158F92-7575-4D84-862D-D3436C6700FE}" srcOrd="5" destOrd="0" parTransId="{239BE280-3F4F-4F04-B4B0-62E7265D97C5}" sibTransId="{A2BA034A-C5EE-4E91-97DE-A036CB310ABC}"/>
    <dgm:cxn modelId="{381F8063-15A4-4B29-981F-8FA71F152C3F}" type="presOf" srcId="{DEE6079F-FD92-4726-BA14-71C275A9D18A}" destId="{44ED9096-E2D9-4B65-BF02-6F88193C8CCE}" srcOrd="1" destOrd="0" presId="urn:microsoft.com/office/officeart/2005/8/layout/process1"/>
    <dgm:cxn modelId="{25ADD165-F461-4B1B-87E0-DB24FD0B8B89}" srcId="{20181698-1D8D-4889-9A47-6E4B2D6E40E2}" destId="{FEAFEAFF-6D2C-4430-9A7F-4E5769F2F8BB}" srcOrd="2" destOrd="0" parTransId="{7FE862F0-736E-4BF5-8769-2CC3025BA66E}" sibTransId="{23775036-797E-437E-84FD-ECC9D165CD55}"/>
    <dgm:cxn modelId="{CB7AED53-B743-4833-BA48-952611D56CBE}" type="presOf" srcId="{DEE6079F-FD92-4726-BA14-71C275A9D18A}" destId="{1E69D992-FA89-4049-97EB-10A7CB83576A}" srcOrd="0" destOrd="0" presId="urn:microsoft.com/office/officeart/2005/8/layout/process1"/>
    <dgm:cxn modelId="{18B47F59-E05A-4320-B230-7F8226176E37}" type="presOf" srcId="{9536982B-B9D8-42DA-80FA-74827B911357}" destId="{6A14F7A9-7883-48A7-93B4-962E6DA29588}" srcOrd="0" destOrd="0" presId="urn:microsoft.com/office/officeart/2005/8/layout/process1"/>
    <dgm:cxn modelId="{35439E79-F41F-4210-80F3-6D88FC9BFCD9}" type="presOf" srcId="{0F158F92-7575-4D84-862D-D3436C6700FE}" destId="{6C8AD0E5-ED9F-42BB-B956-D39845821137}" srcOrd="0" destOrd="0" presId="urn:microsoft.com/office/officeart/2005/8/layout/process1"/>
    <dgm:cxn modelId="{CCB8CE84-DEF2-423E-A6D3-38409665D866}" type="presOf" srcId="{FEAFEAFF-6D2C-4430-9A7F-4E5769F2F8BB}" destId="{E68C58F4-3CB8-41FA-A3B0-9018BBDBF0CE}" srcOrd="0" destOrd="0" presId="urn:microsoft.com/office/officeart/2005/8/layout/process1"/>
    <dgm:cxn modelId="{C6B11C98-A62E-421B-9462-76B5143F18D2}" type="presOf" srcId="{23775036-797E-437E-84FD-ECC9D165CD55}" destId="{E0A1FC5D-832E-41A7-8D04-0DEB50113FFB}" srcOrd="1" destOrd="0" presId="urn:microsoft.com/office/officeart/2005/8/layout/process1"/>
    <dgm:cxn modelId="{4FFECA9D-9D53-4B7E-B03D-6BBB622650F2}" type="presOf" srcId="{23775036-797E-437E-84FD-ECC9D165CD55}" destId="{E8A34D8B-23D5-4188-BE19-3520F04263AF}" srcOrd="0" destOrd="0" presId="urn:microsoft.com/office/officeart/2005/8/layout/process1"/>
    <dgm:cxn modelId="{F16E21AC-A16F-457A-A4F1-9AD6406E585B}" srcId="{20181698-1D8D-4889-9A47-6E4B2D6E40E2}" destId="{2E43D595-3916-421F-A2D3-E644B1F9A1E7}" srcOrd="1" destOrd="0" parTransId="{64503257-D046-412F-9BF9-D83259047EA9}" sibTransId="{520864F9-5ADB-4E08-B41E-D79EC8E7C634}"/>
    <dgm:cxn modelId="{C20C90AF-6C8E-40A5-AC09-6728CF2D8E0E}" type="presOf" srcId="{F88CA439-41C9-4EFE-A28C-041F639650A0}" destId="{251800E7-E313-4F78-8A40-C6AAEE68BABB}" srcOrd="0" destOrd="0" presId="urn:microsoft.com/office/officeart/2005/8/layout/process1"/>
    <dgm:cxn modelId="{33C6ECAF-8A9A-4A28-8753-1E37D880DA95}" type="presOf" srcId="{5B9E0DED-4CCA-4085-9471-CF37825B6275}" destId="{E36EF186-131E-478E-8CDD-CEDB9CCC0F9F}" srcOrd="0" destOrd="0" presId="urn:microsoft.com/office/officeart/2005/8/layout/process1"/>
    <dgm:cxn modelId="{D62F05BC-ABF6-4AE2-9475-BB3C1A0AA410}" type="presOf" srcId="{2E43D595-3916-421F-A2D3-E644B1F9A1E7}" destId="{8D523C35-2DAE-47D6-BECA-0167B0FF9287}" srcOrd="0" destOrd="0" presId="urn:microsoft.com/office/officeart/2005/8/layout/process1"/>
    <dgm:cxn modelId="{BF2726C5-123D-4181-9DA6-FC5EE27D50E9}" srcId="{20181698-1D8D-4889-9A47-6E4B2D6E40E2}" destId="{9B660356-DF8C-4E18-9261-CF4E6E4EB28D}" srcOrd="4" destOrd="0" parTransId="{D3D301AC-E7CF-4C0D-8CDA-AEAF6C21246C}" sibTransId="{07A3AA73-6056-4EEE-B594-4FA0B15A194C}"/>
    <dgm:cxn modelId="{7DF0EDD9-446D-477E-901A-26AE848F9F70}" type="presOf" srcId="{9B660356-DF8C-4E18-9261-CF4E6E4EB28D}" destId="{90D429C6-8A41-4A69-A7D3-6E519AC1AB82}" srcOrd="0" destOrd="0" presId="urn:microsoft.com/office/officeart/2005/8/layout/process1"/>
    <dgm:cxn modelId="{4EFADDDE-26FF-4101-8FDE-4572E9D8B7AC}" type="presOf" srcId="{07A3AA73-6056-4EEE-B594-4FA0B15A194C}" destId="{85A0AA41-3DC8-4A25-9431-A326585BFB31}" srcOrd="1" destOrd="0" presId="urn:microsoft.com/office/officeart/2005/8/layout/process1"/>
    <dgm:cxn modelId="{5749B5DF-E667-4AD6-BAA5-0F840E38166B}" type="presOf" srcId="{5B9E0DED-4CCA-4085-9471-CF37825B6275}" destId="{41DAABC4-9D26-424B-95C7-4231640654B4}" srcOrd="1" destOrd="0" presId="urn:microsoft.com/office/officeart/2005/8/layout/process1"/>
    <dgm:cxn modelId="{91DBF8F2-F685-417E-90EF-604CE164977B}" srcId="{20181698-1D8D-4889-9A47-6E4B2D6E40E2}" destId="{9536982B-B9D8-42DA-80FA-74827B911357}" srcOrd="0" destOrd="0" parTransId="{C5659F8E-4BBC-4EF9-B51B-9E00C7C0A120}" sibTransId="{5B9E0DED-4CCA-4085-9471-CF37825B6275}"/>
    <dgm:cxn modelId="{59CF07D2-E72B-476D-863F-7EB2897A302B}" type="presParOf" srcId="{0ADE3F9E-802E-4FA3-A16B-C9B0249EC41E}" destId="{6A14F7A9-7883-48A7-93B4-962E6DA29588}" srcOrd="0" destOrd="0" presId="urn:microsoft.com/office/officeart/2005/8/layout/process1"/>
    <dgm:cxn modelId="{20674AE9-2629-4059-BD91-1F5ED48D777F}" type="presParOf" srcId="{0ADE3F9E-802E-4FA3-A16B-C9B0249EC41E}" destId="{E36EF186-131E-478E-8CDD-CEDB9CCC0F9F}" srcOrd="1" destOrd="0" presId="urn:microsoft.com/office/officeart/2005/8/layout/process1"/>
    <dgm:cxn modelId="{CFD8EB24-4E2B-41B2-8B38-C2D66F3D76B8}" type="presParOf" srcId="{E36EF186-131E-478E-8CDD-CEDB9CCC0F9F}" destId="{41DAABC4-9D26-424B-95C7-4231640654B4}" srcOrd="0" destOrd="0" presId="urn:microsoft.com/office/officeart/2005/8/layout/process1"/>
    <dgm:cxn modelId="{7FB608B0-24D9-44C7-8FE2-61ACF99784AB}" type="presParOf" srcId="{0ADE3F9E-802E-4FA3-A16B-C9B0249EC41E}" destId="{8D523C35-2DAE-47D6-BECA-0167B0FF9287}" srcOrd="2" destOrd="0" presId="urn:microsoft.com/office/officeart/2005/8/layout/process1"/>
    <dgm:cxn modelId="{3C56D4EC-4E9B-4589-9411-0682DDA078FF}" type="presParOf" srcId="{0ADE3F9E-802E-4FA3-A16B-C9B0249EC41E}" destId="{96AAC468-E75D-4022-8C01-F3BDFE1D88DB}" srcOrd="3" destOrd="0" presId="urn:microsoft.com/office/officeart/2005/8/layout/process1"/>
    <dgm:cxn modelId="{749FA16F-5BA3-485D-A393-22E77586204F}" type="presParOf" srcId="{96AAC468-E75D-4022-8C01-F3BDFE1D88DB}" destId="{69DC469B-4E32-4F56-9A63-455C3861775B}" srcOrd="0" destOrd="0" presId="urn:microsoft.com/office/officeart/2005/8/layout/process1"/>
    <dgm:cxn modelId="{08FA861A-1FAE-4222-8F37-74FB0C4539A1}" type="presParOf" srcId="{0ADE3F9E-802E-4FA3-A16B-C9B0249EC41E}" destId="{E68C58F4-3CB8-41FA-A3B0-9018BBDBF0CE}" srcOrd="4" destOrd="0" presId="urn:microsoft.com/office/officeart/2005/8/layout/process1"/>
    <dgm:cxn modelId="{8EE10494-24D4-421E-A862-F7000221117C}" type="presParOf" srcId="{0ADE3F9E-802E-4FA3-A16B-C9B0249EC41E}" destId="{E8A34D8B-23D5-4188-BE19-3520F04263AF}" srcOrd="5" destOrd="0" presId="urn:microsoft.com/office/officeart/2005/8/layout/process1"/>
    <dgm:cxn modelId="{BF9BF09D-D294-4FB9-AE1F-6D2D42AFB455}" type="presParOf" srcId="{E8A34D8B-23D5-4188-BE19-3520F04263AF}" destId="{E0A1FC5D-832E-41A7-8D04-0DEB50113FFB}" srcOrd="0" destOrd="0" presId="urn:microsoft.com/office/officeart/2005/8/layout/process1"/>
    <dgm:cxn modelId="{ECA2C4F1-06D3-4DC5-B654-45BF6CC447E6}" type="presParOf" srcId="{0ADE3F9E-802E-4FA3-A16B-C9B0249EC41E}" destId="{251800E7-E313-4F78-8A40-C6AAEE68BABB}" srcOrd="6" destOrd="0" presId="urn:microsoft.com/office/officeart/2005/8/layout/process1"/>
    <dgm:cxn modelId="{C2868113-CFAD-4745-9CBE-7131781B3C41}" type="presParOf" srcId="{0ADE3F9E-802E-4FA3-A16B-C9B0249EC41E}" destId="{1E69D992-FA89-4049-97EB-10A7CB83576A}" srcOrd="7" destOrd="0" presId="urn:microsoft.com/office/officeart/2005/8/layout/process1"/>
    <dgm:cxn modelId="{05038774-42C5-4F68-8A9E-CB180C47D444}" type="presParOf" srcId="{1E69D992-FA89-4049-97EB-10A7CB83576A}" destId="{44ED9096-E2D9-4B65-BF02-6F88193C8CCE}" srcOrd="0" destOrd="0" presId="urn:microsoft.com/office/officeart/2005/8/layout/process1"/>
    <dgm:cxn modelId="{F992195F-5C40-44FF-AC29-43F22133EEEB}" type="presParOf" srcId="{0ADE3F9E-802E-4FA3-A16B-C9B0249EC41E}" destId="{90D429C6-8A41-4A69-A7D3-6E519AC1AB82}" srcOrd="8" destOrd="0" presId="urn:microsoft.com/office/officeart/2005/8/layout/process1"/>
    <dgm:cxn modelId="{021523E4-D434-41C3-B0AD-B86E3293B27C}" type="presParOf" srcId="{0ADE3F9E-802E-4FA3-A16B-C9B0249EC41E}" destId="{D8347CA8-1393-428B-A8B9-A589307A6238}" srcOrd="9" destOrd="0" presId="urn:microsoft.com/office/officeart/2005/8/layout/process1"/>
    <dgm:cxn modelId="{BCAAE816-3E79-4109-BCB9-B65D6256D899}" type="presParOf" srcId="{D8347CA8-1393-428B-A8B9-A589307A6238}" destId="{85A0AA41-3DC8-4A25-9431-A326585BFB31}" srcOrd="0" destOrd="0" presId="urn:microsoft.com/office/officeart/2005/8/layout/process1"/>
    <dgm:cxn modelId="{73A3766C-ACC9-4CF8-9392-CAE4EA8B2653}" type="presParOf" srcId="{0ADE3F9E-802E-4FA3-A16B-C9B0249EC41E}" destId="{6C8AD0E5-ED9F-42BB-B956-D39845821137}"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1104D8C-E620-4BDB-A8FB-43E049804C96}" type="doc">
      <dgm:prSet loTypeId="urn:microsoft.com/office/officeart/2005/8/layout/process1" loCatId="process" qsTypeId="urn:microsoft.com/office/officeart/2005/8/quickstyle/simple1" qsCatId="simple" csTypeId="urn:microsoft.com/office/officeart/2005/8/colors/accent1_2" csCatId="accent1" phldr="1"/>
      <dgm:spPr/>
    </dgm:pt>
    <dgm:pt modelId="{8D017137-0F4C-4765-9342-5E93D3A28E2E}">
      <dgm:prSet phldrT="[Text]"/>
      <dgm:spPr/>
      <dgm:t>
        <a:bodyPr/>
        <a:lstStyle/>
        <a:p>
          <a:r>
            <a:rPr lang="en-US"/>
            <a:t>&gt;Load created dataframe</a:t>
          </a:r>
        </a:p>
      </dgm:t>
    </dgm:pt>
    <dgm:pt modelId="{179B4705-7792-46F1-B28D-8CEADD95E7B1}" type="parTrans" cxnId="{716E2711-0F28-407A-8F89-AE58B8E7229E}">
      <dgm:prSet/>
      <dgm:spPr/>
      <dgm:t>
        <a:bodyPr/>
        <a:lstStyle/>
        <a:p>
          <a:endParaRPr lang="en-US"/>
        </a:p>
      </dgm:t>
    </dgm:pt>
    <dgm:pt modelId="{D761CB25-DFE2-4F6E-83E1-70D7DBEC7140}" type="sibTrans" cxnId="{716E2711-0F28-407A-8F89-AE58B8E7229E}">
      <dgm:prSet/>
      <dgm:spPr/>
      <dgm:t>
        <a:bodyPr/>
        <a:lstStyle/>
        <a:p>
          <a:endParaRPr lang="en-US"/>
        </a:p>
      </dgm:t>
    </dgm:pt>
    <dgm:pt modelId="{8A4EBE39-B63C-4AAA-B6DB-B81727D965A4}">
      <dgm:prSet/>
      <dgm:spPr/>
      <dgm:t>
        <a:bodyPr/>
        <a:lstStyle/>
        <a:p>
          <a:r>
            <a:rPr lang="en-US"/>
            <a:t>&gt;Identify and calculate the percentage of the missing values in each attribute</a:t>
          </a:r>
        </a:p>
      </dgm:t>
    </dgm:pt>
    <dgm:pt modelId="{9DBF5027-D20B-4A9C-B229-01EA9629A7C0}" type="parTrans" cxnId="{D289C128-940B-4815-A796-0BAE777D8F95}">
      <dgm:prSet/>
      <dgm:spPr/>
      <dgm:t>
        <a:bodyPr/>
        <a:lstStyle/>
        <a:p>
          <a:endParaRPr lang="en-US"/>
        </a:p>
      </dgm:t>
    </dgm:pt>
    <dgm:pt modelId="{40633B1E-4678-4ABE-8FCF-8ECC9339AA9B}" type="sibTrans" cxnId="{D289C128-940B-4815-A796-0BAE777D8F95}">
      <dgm:prSet/>
      <dgm:spPr/>
      <dgm:t>
        <a:bodyPr/>
        <a:lstStyle/>
        <a:p>
          <a:endParaRPr lang="en-US"/>
        </a:p>
      </dgm:t>
    </dgm:pt>
    <dgm:pt modelId="{5BA4F5D1-E21A-4208-96DA-9E8294A6D1AD}">
      <dgm:prSet/>
      <dgm:spPr/>
      <dgm:t>
        <a:bodyPr/>
        <a:lstStyle/>
        <a:p>
          <a:r>
            <a:rPr lang="en-US"/>
            <a:t>&gt;Identify column datatypes</a:t>
          </a:r>
        </a:p>
      </dgm:t>
    </dgm:pt>
    <dgm:pt modelId="{44116789-2E52-49FE-9F2D-9DDF2B4C3B64}" type="parTrans" cxnId="{EB1DACFB-C53B-46C5-BCBE-52387C1C63AB}">
      <dgm:prSet/>
      <dgm:spPr/>
      <dgm:t>
        <a:bodyPr/>
        <a:lstStyle/>
        <a:p>
          <a:endParaRPr lang="en-US"/>
        </a:p>
      </dgm:t>
    </dgm:pt>
    <dgm:pt modelId="{B627E853-0E83-4DE0-9548-6C31AADB789B}" type="sibTrans" cxnId="{EB1DACFB-C53B-46C5-BCBE-52387C1C63AB}">
      <dgm:prSet/>
      <dgm:spPr/>
      <dgm:t>
        <a:bodyPr/>
        <a:lstStyle/>
        <a:p>
          <a:endParaRPr lang="en-US"/>
        </a:p>
      </dgm:t>
    </dgm:pt>
    <dgm:pt modelId="{7588EA71-7F82-4E3D-B1C9-E9FE3F3CF313}">
      <dgm:prSet/>
      <dgm:spPr/>
      <dgm:t>
        <a:bodyPr/>
        <a:lstStyle/>
        <a:p>
          <a:r>
            <a:rPr lang="en-US"/>
            <a:t>Use the method .value_counts() to determine &gt;the number of launches on each site</a:t>
          </a:r>
        </a:p>
      </dgm:t>
    </dgm:pt>
    <dgm:pt modelId="{57BFD6FB-6BAA-4690-8EDE-09C9AE5EF41B}" type="parTrans" cxnId="{B54B5B5D-EEFF-4C50-88D9-B2C3285EDD1E}">
      <dgm:prSet/>
      <dgm:spPr/>
      <dgm:t>
        <a:bodyPr/>
        <a:lstStyle/>
        <a:p>
          <a:endParaRPr lang="en-US"/>
        </a:p>
      </dgm:t>
    </dgm:pt>
    <dgm:pt modelId="{41B2C6F4-7480-4810-9F5F-FC040D388981}" type="sibTrans" cxnId="{B54B5B5D-EEFF-4C50-88D9-B2C3285EDD1E}">
      <dgm:prSet/>
      <dgm:spPr/>
      <dgm:t>
        <a:bodyPr/>
        <a:lstStyle/>
        <a:p>
          <a:endParaRPr lang="en-US"/>
        </a:p>
      </dgm:t>
    </dgm:pt>
    <dgm:pt modelId="{5853253B-F460-48B0-A207-031A61401435}">
      <dgm:prSet/>
      <dgm:spPr/>
      <dgm:t>
        <a:bodyPr/>
        <a:lstStyle/>
        <a:p>
          <a:r>
            <a:rPr lang="en-US"/>
            <a:t>&gt; the number and occurrence of each orbit</a:t>
          </a:r>
        </a:p>
      </dgm:t>
    </dgm:pt>
    <dgm:pt modelId="{94DACAE9-843F-4014-9236-5ACDB2696002}" type="parTrans" cxnId="{9F8B18E7-C570-477C-84A0-1B9B23CFE44F}">
      <dgm:prSet/>
      <dgm:spPr/>
      <dgm:t>
        <a:bodyPr/>
        <a:lstStyle/>
        <a:p>
          <a:endParaRPr lang="en-US"/>
        </a:p>
      </dgm:t>
    </dgm:pt>
    <dgm:pt modelId="{56744DCF-D1E6-49D0-AF7C-312417397F16}" type="sibTrans" cxnId="{9F8B18E7-C570-477C-84A0-1B9B23CFE44F}">
      <dgm:prSet/>
      <dgm:spPr/>
      <dgm:t>
        <a:bodyPr/>
        <a:lstStyle/>
        <a:p>
          <a:endParaRPr lang="en-US"/>
        </a:p>
      </dgm:t>
    </dgm:pt>
    <dgm:pt modelId="{1E251247-8787-4C1B-A923-E4BE61EE13B7}">
      <dgm:prSet/>
      <dgm:spPr/>
      <dgm:t>
        <a:bodyPr/>
        <a:lstStyle/>
        <a:p>
          <a:r>
            <a:rPr lang="en-US"/>
            <a:t>&gt;the number of landing_outcomes</a:t>
          </a:r>
        </a:p>
      </dgm:t>
    </dgm:pt>
    <dgm:pt modelId="{85D6859E-7A32-4C83-B75E-2056EA043F80}" type="parTrans" cxnId="{9E7DE5B6-4100-4029-8453-EF4322D172BA}">
      <dgm:prSet/>
      <dgm:spPr/>
      <dgm:t>
        <a:bodyPr/>
        <a:lstStyle/>
        <a:p>
          <a:endParaRPr lang="en-US"/>
        </a:p>
      </dgm:t>
    </dgm:pt>
    <dgm:pt modelId="{B0A35E27-096C-40E7-9B92-E29F6F54A002}" type="sibTrans" cxnId="{9E7DE5B6-4100-4029-8453-EF4322D172BA}">
      <dgm:prSet/>
      <dgm:spPr/>
      <dgm:t>
        <a:bodyPr/>
        <a:lstStyle/>
        <a:p>
          <a:endParaRPr lang="en-US"/>
        </a:p>
      </dgm:t>
    </dgm:pt>
    <dgm:pt modelId="{8E7E2E54-5F87-4EBD-B47F-094F1E4AD52F}">
      <dgm:prSet/>
      <dgm:spPr/>
      <dgm:t>
        <a:bodyPr/>
        <a:lstStyle/>
        <a:p>
          <a:r>
            <a:rPr lang="en-US"/>
            <a:t>&gt; Create a landing outcome label from Outcome column (success – 1, failures-0(set of bad outcomes))</a:t>
          </a:r>
        </a:p>
      </dgm:t>
    </dgm:pt>
    <dgm:pt modelId="{8BAE7201-2470-41A8-BE25-FD6AD6A33A9F}" type="parTrans" cxnId="{466ADC28-6FF4-4AE3-ACE9-16D101861894}">
      <dgm:prSet/>
      <dgm:spPr/>
      <dgm:t>
        <a:bodyPr/>
        <a:lstStyle/>
        <a:p>
          <a:endParaRPr lang="en-US"/>
        </a:p>
      </dgm:t>
    </dgm:pt>
    <dgm:pt modelId="{638C879E-5077-432E-8417-42EFA057D1FC}" type="sibTrans" cxnId="{466ADC28-6FF4-4AE3-ACE9-16D101861894}">
      <dgm:prSet/>
      <dgm:spPr/>
      <dgm:t>
        <a:bodyPr/>
        <a:lstStyle/>
        <a:p>
          <a:endParaRPr lang="en-US"/>
        </a:p>
      </dgm:t>
    </dgm:pt>
    <dgm:pt modelId="{670765EC-809E-4886-A4A2-2F57992C2A6C}">
      <dgm:prSet/>
      <dgm:spPr/>
      <dgm:t>
        <a:bodyPr/>
        <a:lstStyle/>
        <a:p>
          <a:r>
            <a:rPr lang="en-US"/>
            <a:t>&gt;Calculate success rate as mean of the outcome label.</a:t>
          </a:r>
        </a:p>
      </dgm:t>
    </dgm:pt>
    <dgm:pt modelId="{80712E79-AF6C-4D5F-847B-2B5F5CB5A00A}" type="parTrans" cxnId="{B13DDE5C-C0DB-42E1-8A52-E3A36CEB6C30}">
      <dgm:prSet/>
      <dgm:spPr/>
      <dgm:t>
        <a:bodyPr/>
        <a:lstStyle/>
        <a:p>
          <a:endParaRPr lang="en-US"/>
        </a:p>
      </dgm:t>
    </dgm:pt>
    <dgm:pt modelId="{9DB4C46A-7AAE-4B77-8D42-C741EBBAADB2}" type="sibTrans" cxnId="{B13DDE5C-C0DB-42E1-8A52-E3A36CEB6C30}">
      <dgm:prSet/>
      <dgm:spPr/>
      <dgm:t>
        <a:bodyPr/>
        <a:lstStyle/>
        <a:p>
          <a:endParaRPr lang="en-US"/>
        </a:p>
      </dgm:t>
    </dgm:pt>
    <dgm:pt modelId="{CBC11E49-A50E-4927-A4BD-7FBDFEBE9886}" type="pres">
      <dgm:prSet presAssocID="{F1104D8C-E620-4BDB-A8FB-43E049804C96}" presName="Name0" presStyleCnt="0">
        <dgm:presLayoutVars>
          <dgm:dir/>
          <dgm:resizeHandles val="exact"/>
        </dgm:presLayoutVars>
      </dgm:prSet>
      <dgm:spPr/>
    </dgm:pt>
    <dgm:pt modelId="{FCE3E86C-B5AA-40C1-BD2B-3B627E85683B}" type="pres">
      <dgm:prSet presAssocID="{8D017137-0F4C-4765-9342-5E93D3A28E2E}" presName="node" presStyleLbl="node1" presStyleIdx="0" presStyleCnt="5">
        <dgm:presLayoutVars>
          <dgm:bulletEnabled val="1"/>
        </dgm:presLayoutVars>
      </dgm:prSet>
      <dgm:spPr/>
    </dgm:pt>
    <dgm:pt modelId="{34A21929-2AD6-43F4-BBB4-6B33BB16D7D7}" type="pres">
      <dgm:prSet presAssocID="{D761CB25-DFE2-4F6E-83E1-70D7DBEC7140}" presName="sibTrans" presStyleLbl="sibTrans2D1" presStyleIdx="0" presStyleCnt="4"/>
      <dgm:spPr/>
    </dgm:pt>
    <dgm:pt modelId="{79085C39-2AF7-4F76-B145-684CBCEBC6AE}" type="pres">
      <dgm:prSet presAssocID="{D761CB25-DFE2-4F6E-83E1-70D7DBEC7140}" presName="connectorText" presStyleLbl="sibTrans2D1" presStyleIdx="0" presStyleCnt="4"/>
      <dgm:spPr/>
    </dgm:pt>
    <dgm:pt modelId="{942B6933-6077-4F70-8303-7AAAFBCAE4B1}" type="pres">
      <dgm:prSet presAssocID="{8A4EBE39-B63C-4AAA-B6DB-B81727D965A4}" presName="node" presStyleLbl="node1" presStyleIdx="1" presStyleCnt="5">
        <dgm:presLayoutVars>
          <dgm:bulletEnabled val="1"/>
        </dgm:presLayoutVars>
      </dgm:prSet>
      <dgm:spPr/>
    </dgm:pt>
    <dgm:pt modelId="{CCA9E6EC-175E-439D-A965-C241D9617464}" type="pres">
      <dgm:prSet presAssocID="{40633B1E-4678-4ABE-8FCF-8ECC9339AA9B}" presName="sibTrans" presStyleLbl="sibTrans2D1" presStyleIdx="1" presStyleCnt="4"/>
      <dgm:spPr/>
    </dgm:pt>
    <dgm:pt modelId="{52F3A552-A92D-4741-A403-609BDA9EBA5A}" type="pres">
      <dgm:prSet presAssocID="{40633B1E-4678-4ABE-8FCF-8ECC9339AA9B}" presName="connectorText" presStyleLbl="sibTrans2D1" presStyleIdx="1" presStyleCnt="4"/>
      <dgm:spPr/>
    </dgm:pt>
    <dgm:pt modelId="{6B6FD6C6-85BD-4126-B48A-4DEA6B946899}" type="pres">
      <dgm:prSet presAssocID="{5BA4F5D1-E21A-4208-96DA-9E8294A6D1AD}" presName="node" presStyleLbl="node1" presStyleIdx="2" presStyleCnt="5">
        <dgm:presLayoutVars>
          <dgm:bulletEnabled val="1"/>
        </dgm:presLayoutVars>
      </dgm:prSet>
      <dgm:spPr/>
    </dgm:pt>
    <dgm:pt modelId="{5C8F2121-B304-485C-B929-D94511A5259E}" type="pres">
      <dgm:prSet presAssocID="{B627E853-0E83-4DE0-9548-6C31AADB789B}" presName="sibTrans" presStyleLbl="sibTrans2D1" presStyleIdx="2" presStyleCnt="4"/>
      <dgm:spPr/>
    </dgm:pt>
    <dgm:pt modelId="{AA003E16-3A14-444A-9E1B-3DFF5F28891F}" type="pres">
      <dgm:prSet presAssocID="{B627E853-0E83-4DE0-9548-6C31AADB789B}" presName="connectorText" presStyleLbl="sibTrans2D1" presStyleIdx="2" presStyleCnt="4"/>
      <dgm:spPr/>
    </dgm:pt>
    <dgm:pt modelId="{BCACFD61-E2CB-4A31-A30B-650D2C14F25F}" type="pres">
      <dgm:prSet presAssocID="{8E7E2E54-5F87-4EBD-B47F-094F1E4AD52F}" presName="node" presStyleLbl="node1" presStyleIdx="3" presStyleCnt="5">
        <dgm:presLayoutVars>
          <dgm:bulletEnabled val="1"/>
        </dgm:presLayoutVars>
      </dgm:prSet>
      <dgm:spPr/>
    </dgm:pt>
    <dgm:pt modelId="{A60E34C3-CD68-485E-8D61-4228F0A23CC8}" type="pres">
      <dgm:prSet presAssocID="{638C879E-5077-432E-8417-42EFA057D1FC}" presName="sibTrans" presStyleLbl="sibTrans2D1" presStyleIdx="3" presStyleCnt="4"/>
      <dgm:spPr/>
    </dgm:pt>
    <dgm:pt modelId="{2B757F42-D84D-45A4-B7BF-21222D96009B}" type="pres">
      <dgm:prSet presAssocID="{638C879E-5077-432E-8417-42EFA057D1FC}" presName="connectorText" presStyleLbl="sibTrans2D1" presStyleIdx="3" presStyleCnt="4"/>
      <dgm:spPr/>
    </dgm:pt>
    <dgm:pt modelId="{6EFE8E48-C0FC-4000-9AF2-31EAD33965D2}" type="pres">
      <dgm:prSet presAssocID="{670765EC-809E-4886-A4A2-2F57992C2A6C}" presName="node" presStyleLbl="node1" presStyleIdx="4" presStyleCnt="5">
        <dgm:presLayoutVars>
          <dgm:bulletEnabled val="1"/>
        </dgm:presLayoutVars>
      </dgm:prSet>
      <dgm:spPr/>
    </dgm:pt>
  </dgm:ptLst>
  <dgm:cxnLst>
    <dgm:cxn modelId="{716E2711-0F28-407A-8F89-AE58B8E7229E}" srcId="{F1104D8C-E620-4BDB-A8FB-43E049804C96}" destId="{8D017137-0F4C-4765-9342-5E93D3A28E2E}" srcOrd="0" destOrd="0" parTransId="{179B4705-7792-46F1-B28D-8CEADD95E7B1}" sibTransId="{D761CB25-DFE2-4F6E-83E1-70D7DBEC7140}"/>
    <dgm:cxn modelId="{A2563D12-3E1D-49EF-BAF2-63E4589DC6DA}" type="presOf" srcId="{670765EC-809E-4886-A4A2-2F57992C2A6C}" destId="{6EFE8E48-C0FC-4000-9AF2-31EAD33965D2}" srcOrd="0" destOrd="0" presId="urn:microsoft.com/office/officeart/2005/8/layout/process1"/>
    <dgm:cxn modelId="{AF82A713-B815-435C-8F37-26062357BFE9}" type="presOf" srcId="{D761CB25-DFE2-4F6E-83E1-70D7DBEC7140}" destId="{34A21929-2AD6-43F4-BBB4-6B33BB16D7D7}" srcOrd="0" destOrd="0" presId="urn:microsoft.com/office/officeart/2005/8/layout/process1"/>
    <dgm:cxn modelId="{D289C128-940B-4815-A796-0BAE777D8F95}" srcId="{F1104D8C-E620-4BDB-A8FB-43E049804C96}" destId="{8A4EBE39-B63C-4AAA-B6DB-B81727D965A4}" srcOrd="1" destOrd="0" parTransId="{9DBF5027-D20B-4A9C-B229-01EA9629A7C0}" sibTransId="{40633B1E-4678-4ABE-8FCF-8ECC9339AA9B}"/>
    <dgm:cxn modelId="{466ADC28-6FF4-4AE3-ACE9-16D101861894}" srcId="{F1104D8C-E620-4BDB-A8FB-43E049804C96}" destId="{8E7E2E54-5F87-4EBD-B47F-094F1E4AD52F}" srcOrd="3" destOrd="0" parTransId="{8BAE7201-2470-41A8-BE25-FD6AD6A33A9F}" sibTransId="{638C879E-5077-432E-8417-42EFA057D1FC}"/>
    <dgm:cxn modelId="{B13DDE5C-C0DB-42E1-8A52-E3A36CEB6C30}" srcId="{F1104D8C-E620-4BDB-A8FB-43E049804C96}" destId="{670765EC-809E-4886-A4A2-2F57992C2A6C}" srcOrd="4" destOrd="0" parTransId="{80712E79-AF6C-4D5F-847B-2B5F5CB5A00A}" sibTransId="{9DB4C46A-7AAE-4B77-8D42-C741EBBAADB2}"/>
    <dgm:cxn modelId="{B54B5B5D-EEFF-4C50-88D9-B2C3285EDD1E}" srcId="{5BA4F5D1-E21A-4208-96DA-9E8294A6D1AD}" destId="{7588EA71-7F82-4E3D-B1C9-E9FE3F3CF313}" srcOrd="0" destOrd="0" parTransId="{57BFD6FB-6BAA-4690-8EDE-09C9AE5EF41B}" sibTransId="{41B2C6F4-7480-4810-9F5F-FC040D388981}"/>
    <dgm:cxn modelId="{50DB7C43-217A-4998-9C35-E3B75B09D5DA}" type="presOf" srcId="{1E251247-8787-4C1B-A923-E4BE61EE13B7}" destId="{6B6FD6C6-85BD-4126-B48A-4DEA6B946899}" srcOrd="0" destOrd="3" presId="urn:microsoft.com/office/officeart/2005/8/layout/process1"/>
    <dgm:cxn modelId="{9BE2CC4A-6E62-42CD-829B-4A38B69A9E6E}" type="presOf" srcId="{40633B1E-4678-4ABE-8FCF-8ECC9339AA9B}" destId="{CCA9E6EC-175E-439D-A965-C241D9617464}" srcOrd="0" destOrd="0" presId="urn:microsoft.com/office/officeart/2005/8/layout/process1"/>
    <dgm:cxn modelId="{73B6B84D-89C0-4D5A-A349-68A624CDFEA9}" type="presOf" srcId="{8D017137-0F4C-4765-9342-5E93D3A28E2E}" destId="{FCE3E86C-B5AA-40C1-BD2B-3B627E85683B}" srcOrd="0" destOrd="0" presId="urn:microsoft.com/office/officeart/2005/8/layout/process1"/>
    <dgm:cxn modelId="{F591B56F-D2C5-4CA4-852F-9361CAEE34C0}" type="presOf" srcId="{8A4EBE39-B63C-4AAA-B6DB-B81727D965A4}" destId="{942B6933-6077-4F70-8303-7AAAFBCAE4B1}" srcOrd="0" destOrd="0" presId="urn:microsoft.com/office/officeart/2005/8/layout/process1"/>
    <dgm:cxn modelId="{1EFC3075-FE82-40F5-B301-36FB86EF982F}" type="presOf" srcId="{7588EA71-7F82-4E3D-B1C9-E9FE3F3CF313}" destId="{6B6FD6C6-85BD-4126-B48A-4DEA6B946899}" srcOrd="0" destOrd="1" presId="urn:microsoft.com/office/officeart/2005/8/layout/process1"/>
    <dgm:cxn modelId="{5B736A79-AD9A-4831-808E-7E4A1D60D86C}" type="presOf" srcId="{40633B1E-4678-4ABE-8FCF-8ECC9339AA9B}" destId="{52F3A552-A92D-4741-A403-609BDA9EBA5A}" srcOrd="1" destOrd="0" presId="urn:microsoft.com/office/officeart/2005/8/layout/process1"/>
    <dgm:cxn modelId="{D0392681-E317-43E6-A4AF-483FBC214E5A}" type="presOf" srcId="{F1104D8C-E620-4BDB-A8FB-43E049804C96}" destId="{CBC11E49-A50E-4927-A4BD-7FBDFEBE9886}" srcOrd="0" destOrd="0" presId="urn:microsoft.com/office/officeart/2005/8/layout/process1"/>
    <dgm:cxn modelId="{69BB0590-6E6B-4930-A6F5-AAAD12C37056}" type="presOf" srcId="{638C879E-5077-432E-8417-42EFA057D1FC}" destId="{A60E34C3-CD68-485E-8D61-4228F0A23CC8}" srcOrd="0" destOrd="0" presId="urn:microsoft.com/office/officeart/2005/8/layout/process1"/>
    <dgm:cxn modelId="{E13C0694-1D7E-43E4-A647-824F9E84007E}" type="presOf" srcId="{5853253B-F460-48B0-A207-031A61401435}" destId="{6B6FD6C6-85BD-4126-B48A-4DEA6B946899}" srcOrd="0" destOrd="2" presId="urn:microsoft.com/office/officeart/2005/8/layout/process1"/>
    <dgm:cxn modelId="{5E357C9A-660D-444D-B2FC-49073F6CD5A5}" type="presOf" srcId="{8E7E2E54-5F87-4EBD-B47F-094F1E4AD52F}" destId="{BCACFD61-E2CB-4A31-A30B-650D2C14F25F}" srcOrd="0" destOrd="0" presId="urn:microsoft.com/office/officeart/2005/8/layout/process1"/>
    <dgm:cxn modelId="{9E7DE5B6-4100-4029-8453-EF4322D172BA}" srcId="{5BA4F5D1-E21A-4208-96DA-9E8294A6D1AD}" destId="{1E251247-8787-4C1B-A923-E4BE61EE13B7}" srcOrd="2" destOrd="0" parTransId="{85D6859E-7A32-4C83-B75E-2056EA043F80}" sibTransId="{B0A35E27-096C-40E7-9B92-E29F6F54A002}"/>
    <dgm:cxn modelId="{659F19B8-B499-479D-958E-C499AB23C237}" type="presOf" srcId="{B627E853-0E83-4DE0-9548-6C31AADB789B}" destId="{5C8F2121-B304-485C-B929-D94511A5259E}" srcOrd="0" destOrd="0" presId="urn:microsoft.com/office/officeart/2005/8/layout/process1"/>
    <dgm:cxn modelId="{CF6FECB9-14F8-4DAD-86B0-B60003C96142}" type="presOf" srcId="{638C879E-5077-432E-8417-42EFA057D1FC}" destId="{2B757F42-D84D-45A4-B7BF-21222D96009B}" srcOrd="1" destOrd="0" presId="urn:microsoft.com/office/officeart/2005/8/layout/process1"/>
    <dgm:cxn modelId="{26E1DFD9-7480-40FA-A0BA-0664B2FBAAA6}" type="presOf" srcId="{D761CB25-DFE2-4F6E-83E1-70D7DBEC7140}" destId="{79085C39-2AF7-4F76-B145-684CBCEBC6AE}" srcOrd="1" destOrd="0" presId="urn:microsoft.com/office/officeart/2005/8/layout/process1"/>
    <dgm:cxn modelId="{8195D1DA-4CF1-49CB-9ECD-EB1BAEBC1F72}" type="presOf" srcId="{5BA4F5D1-E21A-4208-96DA-9E8294A6D1AD}" destId="{6B6FD6C6-85BD-4126-B48A-4DEA6B946899}" srcOrd="0" destOrd="0" presId="urn:microsoft.com/office/officeart/2005/8/layout/process1"/>
    <dgm:cxn modelId="{9F8B18E7-C570-477C-84A0-1B9B23CFE44F}" srcId="{5BA4F5D1-E21A-4208-96DA-9E8294A6D1AD}" destId="{5853253B-F460-48B0-A207-031A61401435}" srcOrd="1" destOrd="0" parTransId="{94DACAE9-843F-4014-9236-5ACDB2696002}" sibTransId="{56744DCF-D1E6-49D0-AF7C-312417397F16}"/>
    <dgm:cxn modelId="{63C5BBEC-89C0-49E5-90A8-E6DEDBF5B32D}" type="presOf" srcId="{B627E853-0E83-4DE0-9548-6C31AADB789B}" destId="{AA003E16-3A14-444A-9E1B-3DFF5F28891F}" srcOrd="1" destOrd="0" presId="urn:microsoft.com/office/officeart/2005/8/layout/process1"/>
    <dgm:cxn modelId="{EB1DACFB-C53B-46C5-BCBE-52387C1C63AB}" srcId="{F1104D8C-E620-4BDB-A8FB-43E049804C96}" destId="{5BA4F5D1-E21A-4208-96DA-9E8294A6D1AD}" srcOrd="2" destOrd="0" parTransId="{44116789-2E52-49FE-9F2D-9DDF2B4C3B64}" sibTransId="{B627E853-0E83-4DE0-9548-6C31AADB789B}"/>
    <dgm:cxn modelId="{CEA01A82-D693-42DF-B1C0-74540EA9A632}" type="presParOf" srcId="{CBC11E49-A50E-4927-A4BD-7FBDFEBE9886}" destId="{FCE3E86C-B5AA-40C1-BD2B-3B627E85683B}" srcOrd="0" destOrd="0" presId="urn:microsoft.com/office/officeart/2005/8/layout/process1"/>
    <dgm:cxn modelId="{F1DB6145-C602-4CC0-A297-FDB287777BD0}" type="presParOf" srcId="{CBC11E49-A50E-4927-A4BD-7FBDFEBE9886}" destId="{34A21929-2AD6-43F4-BBB4-6B33BB16D7D7}" srcOrd="1" destOrd="0" presId="urn:microsoft.com/office/officeart/2005/8/layout/process1"/>
    <dgm:cxn modelId="{163D46FC-9C01-40EE-B80A-DAB78066853A}" type="presParOf" srcId="{34A21929-2AD6-43F4-BBB4-6B33BB16D7D7}" destId="{79085C39-2AF7-4F76-B145-684CBCEBC6AE}" srcOrd="0" destOrd="0" presId="urn:microsoft.com/office/officeart/2005/8/layout/process1"/>
    <dgm:cxn modelId="{747027C8-FD5F-4F51-B5D6-E8651DE00A77}" type="presParOf" srcId="{CBC11E49-A50E-4927-A4BD-7FBDFEBE9886}" destId="{942B6933-6077-4F70-8303-7AAAFBCAE4B1}" srcOrd="2" destOrd="0" presId="urn:microsoft.com/office/officeart/2005/8/layout/process1"/>
    <dgm:cxn modelId="{AE09032D-C900-4F15-A79E-A8D11B72614E}" type="presParOf" srcId="{CBC11E49-A50E-4927-A4BD-7FBDFEBE9886}" destId="{CCA9E6EC-175E-439D-A965-C241D9617464}" srcOrd="3" destOrd="0" presId="urn:microsoft.com/office/officeart/2005/8/layout/process1"/>
    <dgm:cxn modelId="{8678591E-3EBB-4DD9-81BE-88C4FEED86AA}" type="presParOf" srcId="{CCA9E6EC-175E-439D-A965-C241D9617464}" destId="{52F3A552-A92D-4741-A403-609BDA9EBA5A}" srcOrd="0" destOrd="0" presId="urn:microsoft.com/office/officeart/2005/8/layout/process1"/>
    <dgm:cxn modelId="{1E0D022F-DA2E-4AF9-94CF-A92CA5B02A7A}" type="presParOf" srcId="{CBC11E49-A50E-4927-A4BD-7FBDFEBE9886}" destId="{6B6FD6C6-85BD-4126-B48A-4DEA6B946899}" srcOrd="4" destOrd="0" presId="urn:microsoft.com/office/officeart/2005/8/layout/process1"/>
    <dgm:cxn modelId="{5D899C81-5E42-4EA8-A2B7-67E10787A670}" type="presParOf" srcId="{CBC11E49-A50E-4927-A4BD-7FBDFEBE9886}" destId="{5C8F2121-B304-485C-B929-D94511A5259E}" srcOrd="5" destOrd="0" presId="urn:microsoft.com/office/officeart/2005/8/layout/process1"/>
    <dgm:cxn modelId="{69D906FB-BB44-4CAA-9892-DD8E54D714CF}" type="presParOf" srcId="{5C8F2121-B304-485C-B929-D94511A5259E}" destId="{AA003E16-3A14-444A-9E1B-3DFF5F28891F}" srcOrd="0" destOrd="0" presId="urn:microsoft.com/office/officeart/2005/8/layout/process1"/>
    <dgm:cxn modelId="{BB5527CD-B200-41D0-BE7D-AC145893C80E}" type="presParOf" srcId="{CBC11E49-A50E-4927-A4BD-7FBDFEBE9886}" destId="{BCACFD61-E2CB-4A31-A30B-650D2C14F25F}" srcOrd="6" destOrd="0" presId="urn:microsoft.com/office/officeart/2005/8/layout/process1"/>
    <dgm:cxn modelId="{80DB6DF5-07B2-4144-929B-8CF3D2B43C81}" type="presParOf" srcId="{CBC11E49-A50E-4927-A4BD-7FBDFEBE9886}" destId="{A60E34C3-CD68-485E-8D61-4228F0A23CC8}" srcOrd="7" destOrd="0" presId="urn:microsoft.com/office/officeart/2005/8/layout/process1"/>
    <dgm:cxn modelId="{9ADB1F6C-106F-4020-ACEB-1EC37699E7D8}" type="presParOf" srcId="{A60E34C3-CD68-485E-8D61-4228F0A23CC8}" destId="{2B757F42-D84D-45A4-B7BF-21222D96009B}" srcOrd="0" destOrd="0" presId="urn:microsoft.com/office/officeart/2005/8/layout/process1"/>
    <dgm:cxn modelId="{941007E2-1415-4229-97A8-4E851F156E02}" type="presParOf" srcId="{CBC11E49-A50E-4927-A4BD-7FBDFEBE9886}" destId="{6EFE8E48-C0FC-4000-9AF2-31EAD33965D2}" srcOrd="8"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AEBB60E-77A4-4FD0-9A7B-2272DCE2F1CD}" type="doc">
      <dgm:prSet loTypeId="urn:microsoft.com/office/officeart/2005/8/layout/process1" loCatId="process" qsTypeId="urn:microsoft.com/office/officeart/2005/8/quickstyle/simple1" qsCatId="simple" csTypeId="urn:microsoft.com/office/officeart/2005/8/colors/accent1_2" csCatId="accent1" phldr="1"/>
      <dgm:spPr/>
    </dgm:pt>
    <dgm:pt modelId="{1857BE44-CA72-4C35-B872-8718BF18E8AD}">
      <dgm:prSet phldrT="[Text]" custT="1"/>
      <dgm:spPr/>
      <dgm:t>
        <a:bodyPr/>
        <a:lstStyle/>
        <a:p>
          <a:r>
            <a:rPr lang="en-US" sz="1100"/>
            <a:t>Load data</a:t>
          </a:r>
        </a:p>
      </dgm:t>
    </dgm:pt>
    <dgm:pt modelId="{54B2EBCA-E4BF-48AC-8C9A-100DC71D0546}" type="parTrans" cxnId="{0E3A55CE-C912-4B1D-BD4B-3C57FC102972}">
      <dgm:prSet/>
      <dgm:spPr/>
      <dgm:t>
        <a:bodyPr/>
        <a:lstStyle/>
        <a:p>
          <a:endParaRPr lang="en-US" sz="1100"/>
        </a:p>
      </dgm:t>
    </dgm:pt>
    <dgm:pt modelId="{C7C6F8D9-32F0-4B69-ABC4-94F66B246425}" type="sibTrans" cxnId="{0E3A55CE-C912-4B1D-BD4B-3C57FC102972}">
      <dgm:prSet custT="1"/>
      <dgm:spPr/>
      <dgm:t>
        <a:bodyPr/>
        <a:lstStyle/>
        <a:p>
          <a:endParaRPr lang="en-US" sz="1100"/>
        </a:p>
      </dgm:t>
    </dgm:pt>
    <dgm:pt modelId="{5A64B1A4-FF1E-4BB7-8525-82D1BADB2C14}">
      <dgm:prSet custT="1"/>
      <dgm:spPr/>
      <dgm:t>
        <a:bodyPr/>
        <a:lstStyle/>
        <a:p>
          <a:r>
            <a:rPr lang="en-US" sz="1100"/>
            <a:t>Create NumPy array from the column Class (Predictor variable Y as Panda Series)</a:t>
          </a:r>
        </a:p>
      </dgm:t>
    </dgm:pt>
    <dgm:pt modelId="{9B2FACEE-5F7E-4C72-B453-821900CA3CE5}" type="parTrans" cxnId="{B0FBF011-CB91-4181-A9A9-34C7A8D9AD66}">
      <dgm:prSet/>
      <dgm:spPr/>
      <dgm:t>
        <a:bodyPr/>
        <a:lstStyle/>
        <a:p>
          <a:endParaRPr lang="en-US" sz="1100"/>
        </a:p>
      </dgm:t>
    </dgm:pt>
    <dgm:pt modelId="{6A3D3776-EBF7-4BD2-963F-38508006C97A}" type="sibTrans" cxnId="{B0FBF011-CB91-4181-A9A9-34C7A8D9AD66}">
      <dgm:prSet custT="1"/>
      <dgm:spPr/>
      <dgm:t>
        <a:bodyPr/>
        <a:lstStyle/>
        <a:p>
          <a:endParaRPr lang="en-US" sz="1100"/>
        </a:p>
      </dgm:t>
    </dgm:pt>
    <dgm:pt modelId="{EDCF48B9-7174-4B6C-BAC7-1BCF102EFC91}">
      <dgm:prSet custT="1"/>
      <dgm:spPr/>
      <dgm:t>
        <a:bodyPr/>
        <a:lstStyle/>
        <a:p>
          <a:r>
            <a:rPr lang="en-US" sz="1100"/>
            <a:t>Standardize the independent variable data using the StandardScaler and then fit and transform the standardized data</a:t>
          </a:r>
        </a:p>
      </dgm:t>
    </dgm:pt>
    <dgm:pt modelId="{3CDA7CBB-B277-41C6-96C7-4426A695E073}" type="parTrans" cxnId="{EB31FD32-2C53-47AA-BDCD-2F2BFE3680FB}">
      <dgm:prSet/>
      <dgm:spPr/>
      <dgm:t>
        <a:bodyPr/>
        <a:lstStyle/>
        <a:p>
          <a:endParaRPr lang="en-US" sz="1100"/>
        </a:p>
      </dgm:t>
    </dgm:pt>
    <dgm:pt modelId="{61091A08-798B-4566-8349-0FA97CD1D12B}" type="sibTrans" cxnId="{EB31FD32-2C53-47AA-BDCD-2F2BFE3680FB}">
      <dgm:prSet custT="1"/>
      <dgm:spPr/>
      <dgm:t>
        <a:bodyPr/>
        <a:lstStyle/>
        <a:p>
          <a:endParaRPr lang="en-US" sz="1100"/>
        </a:p>
      </dgm:t>
    </dgm:pt>
    <dgm:pt modelId="{CF99A29B-7A55-4ABE-A1F6-9C8D616C8C16}">
      <dgm:prSet custT="1"/>
      <dgm:spPr/>
      <dgm:t>
        <a:bodyPr/>
        <a:lstStyle/>
        <a:p>
          <a:r>
            <a:rPr lang="en-US" sz="1100"/>
            <a:t>split the data into training and testing data using the function train_test_split. The training data is divided into validation data, a second set used for training data; then the models are trained and hyperparameters are selected using the function GridSearchCV</a:t>
          </a:r>
        </a:p>
      </dgm:t>
    </dgm:pt>
    <dgm:pt modelId="{612BCE5F-1C82-42CC-88D2-B567A68FA371}" type="parTrans" cxnId="{334D874C-48B1-424C-8C52-369029533332}">
      <dgm:prSet/>
      <dgm:spPr/>
      <dgm:t>
        <a:bodyPr/>
        <a:lstStyle/>
        <a:p>
          <a:endParaRPr lang="en-US" sz="1100"/>
        </a:p>
      </dgm:t>
    </dgm:pt>
    <dgm:pt modelId="{259F4F73-E097-4EAF-BD60-5BC91D7D7D01}" type="sibTrans" cxnId="{334D874C-48B1-424C-8C52-369029533332}">
      <dgm:prSet custT="1"/>
      <dgm:spPr/>
      <dgm:t>
        <a:bodyPr/>
        <a:lstStyle/>
        <a:p>
          <a:endParaRPr lang="en-US" sz="1100"/>
        </a:p>
      </dgm:t>
    </dgm:pt>
    <dgm:pt modelId="{D3290546-5496-4B47-A7F3-CAB44DBCAC97}">
      <dgm:prSet custT="1"/>
      <dgm:spPr/>
      <dgm:t>
        <a:bodyPr/>
        <a:lstStyle/>
        <a:p>
          <a:r>
            <a:rPr lang="en-US" sz="1100"/>
            <a:t>4 different models were used – LinearRegression,Support Vector Machine Classification, ClassifierTree and K-Nearest Neighbors. For each of these models,the best parameters were identified using the data attribute best_params_ and the accuracy on the validation data using the data attribute best_score_.</a:t>
          </a:r>
        </a:p>
      </dgm:t>
    </dgm:pt>
    <dgm:pt modelId="{E4F4ACDD-446F-4A0F-BA67-13AE3944EF70}" type="parTrans" cxnId="{F397A9CD-2F28-474A-A832-98DFEBAEC07C}">
      <dgm:prSet/>
      <dgm:spPr/>
      <dgm:t>
        <a:bodyPr/>
        <a:lstStyle/>
        <a:p>
          <a:endParaRPr lang="en-US" sz="1100"/>
        </a:p>
      </dgm:t>
    </dgm:pt>
    <dgm:pt modelId="{688C528B-5A5B-4E0E-87CF-6F9102AB2EEE}" type="sibTrans" cxnId="{F397A9CD-2F28-474A-A832-98DFEBAEC07C}">
      <dgm:prSet custT="1"/>
      <dgm:spPr/>
      <dgm:t>
        <a:bodyPr/>
        <a:lstStyle/>
        <a:p>
          <a:endParaRPr lang="en-US" sz="1100"/>
        </a:p>
      </dgm:t>
    </dgm:pt>
    <dgm:pt modelId="{D9C7DF38-E626-4B46-9F47-5B482B67213C}">
      <dgm:prSet custT="1"/>
      <dgm:spPr/>
      <dgm:t>
        <a:bodyPr/>
        <a:lstStyle/>
        <a:p>
          <a:r>
            <a:rPr lang="en-US" sz="1100"/>
            <a:t>For each model, its accuracy on the test data was calculated using the method score.</a:t>
          </a:r>
        </a:p>
      </dgm:t>
    </dgm:pt>
    <dgm:pt modelId="{6818B0A3-32D2-42F3-A4BF-734F9CBE705B}" type="parTrans" cxnId="{03EF17A1-0A22-4ED7-B0F9-4699D3399585}">
      <dgm:prSet/>
      <dgm:spPr/>
      <dgm:t>
        <a:bodyPr/>
        <a:lstStyle/>
        <a:p>
          <a:endParaRPr lang="en-US" sz="1100"/>
        </a:p>
      </dgm:t>
    </dgm:pt>
    <dgm:pt modelId="{11B88A81-72F0-4AAD-94F7-22FAC45C1F40}" type="sibTrans" cxnId="{03EF17A1-0A22-4ED7-B0F9-4699D3399585}">
      <dgm:prSet custT="1"/>
      <dgm:spPr/>
      <dgm:t>
        <a:bodyPr/>
        <a:lstStyle/>
        <a:p>
          <a:endParaRPr lang="en-US" sz="1100"/>
        </a:p>
      </dgm:t>
    </dgm:pt>
    <dgm:pt modelId="{53DC39E2-5184-4326-A4F0-D17A85BC307D}">
      <dgm:prSet custT="1"/>
      <dgm:spPr/>
      <dgm:t>
        <a:bodyPr/>
        <a:lstStyle/>
        <a:p>
          <a:r>
            <a:rPr lang="en-US" sz="1100"/>
            <a:t>The y-hat values were presented as a confusion matrix to display the true positives and false positives. </a:t>
          </a:r>
        </a:p>
      </dgm:t>
    </dgm:pt>
    <dgm:pt modelId="{097EDC6D-BFFF-4142-AD76-E42AAE71B0AC}" type="parTrans" cxnId="{A0D66FC0-9908-4F95-9AE8-0B7425F85758}">
      <dgm:prSet/>
      <dgm:spPr/>
      <dgm:t>
        <a:bodyPr/>
        <a:lstStyle/>
        <a:p>
          <a:endParaRPr lang="en-US" sz="1100"/>
        </a:p>
      </dgm:t>
    </dgm:pt>
    <dgm:pt modelId="{4494E1EF-9563-44AC-B9FA-6E42D7FCC766}" type="sibTrans" cxnId="{A0D66FC0-9908-4F95-9AE8-0B7425F85758}">
      <dgm:prSet custT="1"/>
      <dgm:spPr/>
      <dgm:t>
        <a:bodyPr/>
        <a:lstStyle/>
        <a:p>
          <a:endParaRPr lang="en-US" sz="1100"/>
        </a:p>
      </dgm:t>
    </dgm:pt>
    <dgm:pt modelId="{6CAFAA49-346D-453A-BFE1-0233C91F90DB}">
      <dgm:prSet custT="1"/>
      <dgm:spPr/>
      <dgm:t>
        <a:bodyPr/>
        <a:lstStyle/>
        <a:p>
          <a:r>
            <a:rPr lang="en-US" sz="1100" dirty="0"/>
            <a:t>While all 4 models identified the true positives correctly, SVM showed the highest accuracy score and had the lowest false positives.</a:t>
          </a:r>
        </a:p>
      </dgm:t>
    </dgm:pt>
    <dgm:pt modelId="{2784CD76-780C-4E3A-ABEE-8607B8C9162A}" type="parTrans" cxnId="{58A0FC45-4272-494F-AD55-90A512716950}">
      <dgm:prSet/>
      <dgm:spPr/>
      <dgm:t>
        <a:bodyPr/>
        <a:lstStyle/>
        <a:p>
          <a:endParaRPr lang="en-US" sz="1100"/>
        </a:p>
      </dgm:t>
    </dgm:pt>
    <dgm:pt modelId="{E1B37E8E-249A-4CF6-81BD-50AE1173F4FA}" type="sibTrans" cxnId="{58A0FC45-4272-494F-AD55-90A512716950}">
      <dgm:prSet/>
      <dgm:spPr/>
      <dgm:t>
        <a:bodyPr/>
        <a:lstStyle/>
        <a:p>
          <a:endParaRPr lang="en-US" sz="1100"/>
        </a:p>
      </dgm:t>
    </dgm:pt>
    <dgm:pt modelId="{B39C126E-F1F7-4783-95DE-9E2083AE7C6A}" type="pres">
      <dgm:prSet presAssocID="{9AEBB60E-77A4-4FD0-9A7B-2272DCE2F1CD}" presName="Name0" presStyleCnt="0">
        <dgm:presLayoutVars>
          <dgm:dir/>
          <dgm:resizeHandles val="exact"/>
        </dgm:presLayoutVars>
      </dgm:prSet>
      <dgm:spPr/>
    </dgm:pt>
    <dgm:pt modelId="{665B303B-B2A4-4B79-9F34-957822491F93}" type="pres">
      <dgm:prSet presAssocID="{1857BE44-CA72-4C35-B872-8718BF18E8AD}" presName="node" presStyleLbl="node1" presStyleIdx="0" presStyleCnt="8">
        <dgm:presLayoutVars>
          <dgm:bulletEnabled val="1"/>
        </dgm:presLayoutVars>
      </dgm:prSet>
      <dgm:spPr/>
    </dgm:pt>
    <dgm:pt modelId="{32DD27CD-F653-405F-A30B-3E2334F58AB4}" type="pres">
      <dgm:prSet presAssocID="{C7C6F8D9-32F0-4B69-ABC4-94F66B246425}" presName="sibTrans" presStyleLbl="sibTrans2D1" presStyleIdx="0" presStyleCnt="7"/>
      <dgm:spPr/>
    </dgm:pt>
    <dgm:pt modelId="{A5376067-D394-471C-92C2-2B46B74CA43E}" type="pres">
      <dgm:prSet presAssocID="{C7C6F8D9-32F0-4B69-ABC4-94F66B246425}" presName="connectorText" presStyleLbl="sibTrans2D1" presStyleIdx="0" presStyleCnt="7"/>
      <dgm:spPr/>
    </dgm:pt>
    <dgm:pt modelId="{383225DD-06C2-4EA5-A645-C25EFA3735F5}" type="pres">
      <dgm:prSet presAssocID="{5A64B1A4-FF1E-4BB7-8525-82D1BADB2C14}" presName="node" presStyleLbl="node1" presStyleIdx="1" presStyleCnt="8">
        <dgm:presLayoutVars>
          <dgm:bulletEnabled val="1"/>
        </dgm:presLayoutVars>
      </dgm:prSet>
      <dgm:spPr/>
    </dgm:pt>
    <dgm:pt modelId="{ACCB2906-72B2-42A6-AB5D-C76CD682554B}" type="pres">
      <dgm:prSet presAssocID="{6A3D3776-EBF7-4BD2-963F-38508006C97A}" presName="sibTrans" presStyleLbl="sibTrans2D1" presStyleIdx="1" presStyleCnt="7"/>
      <dgm:spPr/>
    </dgm:pt>
    <dgm:pt modelId="{A18C08B5-015C-4F33-9E0E-D53C04C5A471}" type="pres">
      <dgm:prSet presAssocID="{6A3D3776-EBF7-4BD2-963F-38508006C97A}" presName="connectorText" presStyleLbl="sibTrans2D1" presStyleIdx="1" presStyleCnt="7"/>
      <dgm:spPr/>
    </dgm:pt>
    <dgm:pt modelId="{0F99DC03-335A-4BB1-9CB8-6D947A49CDAD}" type="pres">
      <dgm:prSet presAssocID="{EDCF48B9-7174-4B6C-BAC7-1BCF102EFC91}" presName="node" presStyleLbl="node1" presStyleIdx="2" presStyleCnt="8">
        <dgm:presLayoutVars>
          <dgm:bulletEnabled val="1"/>
        </dgm:presLayoutVars>
      </dgm:prSet>
      <dgm:spPr/>
    </dgm:pt>
    <dgm:pt modelId="{81B761F4-AB23-4F61-84A8-449927C76BB2}" type="pres">
      <dgm:prSet presAssocID="{61091A08-798B-4566-8349-0FA97CD1D12B}" presName="sibTrans" presStyleLbl="sibTrans2D1" presStyleIdx="2" presStyleCnt="7"/>
      <dgm:spPr/>
    </dgm:pt>
    <dgm:pt modelId="{4F5B7D07-2224-4F27-8621-089A923F36DB}" type="pres">
      <dgm:prSet presAssocID="{61091A08-798B-4566-8349-0FA97CD1D12B}" presName="connectorText" presStyleLbl="sibTrans2D1" presStyleIdx="2" presStyleCnt="7"/>
      <dgm:spPr/>
    </dgm:pt>
    <dgm:pt modelId="{15A72913-0655-4A67-8617-F0651FD33026}" type="pres">
      <dgm:prSet presAssocID="{CF99A29B-7A55-4ABE-A1F6-9C8D616C8C16}" presName="node" presStyleLbl="node1" presStyleIdx="3" presStyleCnt="8">
        <dgm:presLayoutVars>
          <dgm:bulletEnabled val="1"/>
        </dgm:presLayoutVars>
      </dgm:prSet>
      <dgm:spPr/>
    </dgm:pt>
    <dgm:pt modelId="{A5774F19-E402-4AB8-9AC7-959B4C7785F8}" type="pres">
      <dgm:prSet presAssocID="{259F4F73-E097-4EAF-BD60-5BC91D7D7D01}" presName="sibTrans" presStyleLbl="sibTrans2D1" presStyleIdx="3" presStyleCnt="7"/>
      <dgm:spPr/>
    </dgm:pt>
    <dgm:pt modelId="{AAE25488-AFA0-4917-8F60-0136DDE6F223}" type="pres">
      <dgm:prSet presAssocID="{259F4F73-E097-4EAF-BD60-5BC91D7D7D01}" presName="connectorText" presStyleLbl="sibTrans2D1" presStyleIdx="3" presStyleCnt="7"/>
      <dgm:spPr/>
    </dgm:pt>
    <dgm:pt modelId="{94EACFAE-16A5-46CB-AEC6-8AB7C6827931}" type="pres">
      <dgm:prSet presAssocID="{D3290546-5496-4B47-A7F3-CAB44DBCAC97}" presName="node" presStyleLbl="node1" presStyleIdx="4" presStyleCnt="8">
        <dgm:presLayoutVars>
          <dgm:bulletEnabled val="1"/>
        </dgm:presLayoutVars>
      </dgm:prSet>
      <dgm:spPr/>
    </dgm:pt>
    <dgm:pt modelId="{D373F60E-E19E-485B-BF15-3B6117502B77}" type="pres">
      <dgm:prSet presAssocID="{688C528B-5A5B-4E0E-87CF-6F9102AB2EEE}" presName="sibTrans" presStyleLbl="sibTrans2D1" presStyleIdx="4" presStyleCnt="7"/>
      <dgm:spPr/>
    </dgm:pt>
    <dgm:pt modelId="{7930B34D-C59A-4AF9-B1C4-056FABCF07CB}" type="pres">
      <dgm:prSet presAssocID="{688C528B-5A5B-4E0E-87CF-6F9102AB2EEE}" presName="connectorText" presStyleLbl="sibTrans2D1" presStyleIdx="4" presStyleCnt="7"/>
      <dgm:spPr/>
    </dgm:pt>
    <dgm:pt modelId="{FC30ABC5-93E6-45D1-B10C-C426D2016227}" type="pres">
      <dgm:prSet presAssocID="{D9C7DF38-E626-4B46-9F47-5B482B67213C}" presName="node" presStyleLbl="node1" presStyleIdx="5" presStyleCnt="8">
        <dgm:presLayoutVars>
          <dgm:bulletEnabled val="1"/>
        </dgm:presLayoutVars>
      </dgm:prSet>
      <dgm:spPr/>
    </dgm:pt>
    <dgm:pt modelId="{3190B88A-C819-43C7-96DC-30F5DFDED284}" type="pres">
      <dgm:prSet presAssocID="{11B88A81-72F0-4AAD-94F7-22FAC45C1F40}" presName="sibTrans" presStyleLbl="sibTrans2D1" presStyleIdx="5" presStyleCnt="7"/>
      <dgm:spPr/>
    </dgm:pt>
    <dgm:pt modelId="{85872F5D-5F14-401D-AEF4-C7814FCC76E5}" type="pres">
      <dgm:prSet presAssocID="{11B88A81-72F0-4AAD-94F7-22FAC45C1F40}" presName="connectorText" presStyleLbl="sibTrans2D1" presStyleIdx="5" presStyleCnt="7"/>
      <dgm:spPr/>
    </dgm:pt>
    <dgm:pt modelId="{1C3D9FA2-B291-4CD3-BB09-0C0B456AB2F7}" type="pres">
      <dgm:prSet presAssocID="{53DC39E2-5184-4326-A4F0-D17A85BC307D}" presName="node" presStyleLbl="node1" presStyleIdx="6" presStyleCnt="8">
        <dgm:presLayoutVars>
          <dgm:bulletEnabled val="1"/>
        </dgm:presLayoutVars>
      </dgm:prSet>
      <dgm:spPr/>
    </dgm:pt>
    <dgm:pt modelId="{2794D0DD-CC67-4013-8EB0-0E7B86B736DB}" type="pres">
      <dgm:prSet presAssocID="{4494E1EF-9563-44AC-B9FA-6E42D7FCC766}" presName="sibTrans" presStyleLbl="sibTrans2D1" presStyleIdx="6" presStyleCnt="7"/>
      <dgm:spPr/>
    </dgm:pt>
    <dgm:pt modelId="{896013A1-04E6-4DDD-A06C-281424A3F6AD}" type="pres">
      <dgm:prSet presAssocID="{4494E1EF-9563-44AC-B9FA-6E42D7FCC766}" presName="connectorText" presStyleLbl="sibTrans2D1" presStyleIdx="6" presStyleCnt="7"/>
      <dgm:spPr/>
    </dgm:pt>
    <dgm:pt modelId="{E423BC9B-E05E-461C-8A4B-D6BFC30F8518}" type="pres">
      <dgm:prSet presAssocID="{6CAFAA49-346D-453A-BFE1-0233C91F90DB}" presName="node" presStyleLbl="node1" presStyleIdx="7" presStyleCnt="8">
        <dgm:presLayoutVars>
          <dgm:bulletEnabled val="1"/>
        </dgm:presLayoutVars>
      </dgm:prSet>
      <dgm:spPr/>
    </dgm:pt>
  </dgm:ptLst>
  <dgm:cxnLst>
    <dgm:cxn modelId="{0D890E0B-ABEF-4948-AC13-2E3437D005B8}" type="presOf" srcId="{1857BE44-CA72-4C35-B872-8718BF18E8AD}" destId="{665B303B-B2A4-4B79-9F34-957822491F93}" srcOrd="0" destOrd="0" presId="urn:microsoft.com/office/officeart/2005/8/layout/process1"/>
    <dgm:cxn modelId="{90D7680E-28FB-4819-A53B-92AFEBA11770}" type="presOf" srcId="{688C528B-5A5B-4E0E-87CF-6F9102AB2EEE}" destId="{7930B34D-C59A-4AF9-B1C4-056FABCF07CB}" srcOrd="1" destOrd="0" presId="urn:microsoft.com/office/officeart/2005/8/layout/process1"/>
    <dgm:cxn modelId="{B0FBF011-CB91-4181-A9A9-34C7A8D9AD66}" srcId="{9AEBB60E-77A4-4FD0-9A7B-2272DCE2F1CD}" destId="{5A64B1A4-FF1E-4BB7-8525-82D1BADB2C14}" srcOrd="1" destOrd="0" parTransId="{9B2FACEE-5F7E-4C72-B453-821900CA3CE5}" sibTransId="{6A3D3776-EBF7-4BD2-963F-38508006C97A}"/>
    <dgm:cxn modelId="{D3A7D01E-63C8-4B8E-A7F5-D5B4E84F155F}" type="presOf" srcId="{4494E1EF-9563-44AC-B9FA-6E42D7FCC766}" destId="{896013A1-04E6-4DDD-A06C-281424A3F6AD}" srcOrd="1" destOrd="0" presId="urn:microsoft.com/office/officeart/2005/8/layout/process1"/>
    <dgm:cxn modelId="{F0B6A321-2B33-4991-8900-E96D57F3A3B6}" type="presOf" srcId="{11B88A81-72F0-4AAD-94F7-22FAC45C1F40}" destId="{85872F5D-5F14-401D-AEF4-C7814FCC76E5}" srcOrd="1" destOrd="0" presId="urn:microsoft.com/office/officeart/2005/8/layout/process1"/>
    <dgm:cxn modelId="{12F43E25-65BB-4299-ACD0-084C154C43F5}" type="presOf" srcId="{688C528B-5A5B-4E0E-87CF-6F9102AB2EEE}" destId="{D373F60E-E19E-485B-BF15-3B6117502B77}" srcOrd="0" destOrd="0" presId="urn:microsoft.com/office/officeart/2005/8/layout/process1"/>
    <dgm:cxn modelId="{32BCCD2B-09E1-4359-80C3-848070F46EA0}" type="presOf" srcId="{11B88A81-72F0-4AAD-94F7-22FAC45C1F40}" destId="{3190B88A-C819-43C7-96DC-30F5DFDED284}" srcOrd="0" destOrd="0" presId="urn:microsoft.com/office/officeart/2005/8/layout/process1"/>
    <dgm:cxn modelId="{EB31FD32-2C53-47AA-BDCD-2F2BFE3680FB}" srcId="{9AEBB60E-77A4-4FD0-9A7B-2272DCE2F1CD}" destId="{EDCF48B9-7174-4B6C-BAC7-1BCF102EFC91}" srcOrd="2" destOrd="0" parTransId="{3CDA7CBB-B277-41C6-96C7-4426A695E073}" sibTransId="{61091A08-798B-4566-8349-0FA97CD1D12B}"/>
    <dgm:cxn modelId="{D623BF33-8914-4B60-9C86-8EA676541DA3}" type="presOf" srcId="{EDCF48B9-7174-4B6C-BAC7-1BCF102EFC91}" destId="{0F99DC03-335A-4BB1-9CB8-6D947A49CDAD}" srcOrd="0" destOrd="0" presId="urn:microsoft.com/office/officeart/2005/8/layout/process1"/>
    <dgm:cxn modelId="{5EB69135-63C1-48C8-A322-DB5E68F15BB3}" type="presOf" srcId="{5A64B1A4-FF1E-4BB7-8525-82D1BADB2C14}" destId="{383225DD-06C2-4EA5-A645-C25EFA3735F5}" srcOrd="0" destOrd="0" presId="urn:microsoft.com/office/officeart/2005/8/layout/process1"/>
    <dgm:cxn modelId="{5F8DF039-C37D-416C-8B00-596DCDF2F651}" type="presOf" srcId="{6A3D3776-EBF7-4BD2-963F-38508006C97A}" destId="{ACCB2906-72B2-42A6-AB5D-C76CD682554B}" srcOrd="0" destOrd="0" presId="urn:microsoft.com/office/officeart/2005/8/layout/process1"/>
    <dgm:cxn modelId="{6972933C-A664-486F-838E-99CE64F95DC3}" type="presOf" srcId="{53DC39E2-5184-4326-A4F0-D17A85BC307D}" destId="{1C3D9FA2-B291-4CD3-BB09-0C0B456AB2F7}" srcOrd="0" destOrd="0" presId="urn:microsoft.com/office/officeart/2005/8/layout/process1"/>
    <dgm:cxn modelId="{58A0FC45-4272-494F-AD55-90A512716950}" srcId="{9AEBB60E-77A4-4FD0-9A7B-2272DCE2F1CD}" destId="{6CAFAA49-346D-453A-BFE1-0233C91F90DB}" srcOrd="7" destOrd="0" parTransId="{2784CD76-780C-4E3A-ABEE-8607B8C9162A}" sibTransId="{E1B37E8E-249A-4CF6-81BD-50AE1173F4FA}"/>
    <dgm:cxn modelId="{3CB15B69-1B2B-4749-B6C4-E3203F4D5ECE}" type="presOf" srcId="{D3290546-5496-4B47-A7F3-CAB44DBCAC97}" destId="{94EACFAE-16A5-46CB-AEC6-8AB7C6827931}" srcOrd="0" destOrd="0" presId="urn:microsoft.com/office/officeart/2005/8/layout/process1"/>
    <dgm:cxn modelId="{334D874C-48B1-424C-8C52-369029533332}" srcId="{9AEBB60E-77A4-4FD0-9A7B-2272DCE2F1CD}" destId="{CF99A29B-7A55-4ABE-A1F6-9C8D616C8C16}" srcOrd="3" destOrd="0" parTransId="{612BCE5F-1C82-42CC-88D2-B567A68FA371}" sibTransId="{259F4F73-E097-4EAF-BD60-5BC91D7D7D01}"/>
    <dgm:cxn modelId="{65580D6D-5E63-451D-813F-9D4763715697}" type="presOf" srcId="{61091A08-798B-4566-8349-0FA97CD1D12B}" destId="{81B761F4-AB23-4F61-84A8-449927C76BB2}" srcOrd="0" destOrd="0" presId="urn:microsoft.com/office/officeart/2005/8/layout/process1"/>
    <dgm:cxn modelId="{8E935B8A-188B-4EED-B03F-5EFFD27EA583}" type="presOf" srcId="{6A3D3776-EBF7-4BD2-963F-38508006C97A}" destId="{A18C08B5-015C-4F33-9E0E-D53C04C5A471}" srcOrd="1" destOrd="0" presId="urn:microsoft.com/office/officeart/2005/8/layout/process1"/>
    <dgm:cxn modelId="{CA8E4F8F-F240-4298-9CBA-88F96B364B08}" type="presOf" srcId="{C7C6F8D9-32F0-4B69-ABC4-94F66B246425}" destId="{32DD27CD-F653-405F-A30B-3E2334F58AB4}" srcOrd="0" destOrd="0" presId="urn:microsoft.com/office/officeart/2005/8/layout/process1"/>
    <dgm:cxn modelId="{8B772192-FC9F-44A7-BB51-A8256AAEC846}" type="presOf" srcId="{61091A08-798B-4566-8349-0FA97CD1D12B}" destId="{4F5B7D07-2224-4F27-8621-089A923F36DB}" srcOrd="1" destOrd="0" presId="urn:microsoft.com/office/officeart/2005/8/layout/process1"/>
    <dgm:cxn modelId="{65ED4195-F4BA-40EE-8943-7CDB381BA0BA}" type="presOf" srcId="{C7C6F8D9-32F0-4B69-ABC4-94F66B246425}" destId="{A5376067-D394-471C-92C2-2B46B74CA43E}" srcOrd="1" destOrd="0" presId="urn:microsoft.com/office/officeart/2005/8/layout/process1"/>
    <dgm:cxn modelId="{A661AE97-50C8-4CD7-854C-D3B70D24C1FE}" type="presOf" srcId="{CF99A29B-7A55-4ABE-A1F6-9C8D616C8C16}" destId="{15A72913-0655-4A67-8617-F0651FD33026}" srcOrd="0" destOrd="0" presId="urn:microsoft.com/office/officeart/2005/8/layout/process1"/>
    <dgm:cxn modelId="{03EF17A1-0A22-4ED7-B0F9-4699D3399585}" srcId="{9AEBB60E-77A4-4FD0-9A7B-2272DCE2F1CD}" destId="{D9C7DF38-E626-4B46-9F47-5B482B67213C}" srcOrd="5" destOrd="0" parTransId="{6818B0A3-32D2-42F3-A4BF-734F9CBE705B}" sibTransId="{11B88A81-72F0-4AAD-94F7-22FAC45C1F40}"/>
    <dgm:cxn modelId="{D63066A4-91E6-4240-BE27-B896DBE3760E}" type="presOf" srcId="{4494E1EF-9563-44AC-B9FA-6E42D7FCC766}" destId="{2794D0DD-CC67-4013-8EB0-0E7B86B736DB}" srcOrd="0" destOrd="0" presId="urn:microsoft.com/office/officeart/2005/8/layout/process1"/>
    <dgm:cxn modelId="{798210AF-06DE-4DF0-B431-24295E22B777}" type="presOf" srcId="{259F4F73-E097-4EAF-BD60-5BC91D7D7D01}" destId="{A5774F19-E402-4AB8-9AC7-959B4C7785F8}" srcOrd="0" destOrd="0" presId="urn:microsoft.com/office/officeart/2005/8/layout/process1"/>
    <dgm:cxn modelId="{A0D66FC0-9908-4F95-9AE8-0B7425F85758}" srcId="{9AEBB60E-77A4-4FD0-9A7B-2272DCE2F1CD}" destId="{53DC39E2-5184-4326-A4F0-D17A85BC307D}" srcOrd="6" destOrd="0" parTransId="{097EDC6D-BFFF-4142-AD76-E42AAE71B0AC}" sibTransId="{4494E1EF-9563-44AC-B9FA-6E42D7FCC766}"/>
    <dgm:cxn modelId="{AD1254C3-E081-4788-A41E-D14204C7E82D}" type="presOf" srcId="{D9C7DF38-E626-4B46-9F47-5B482B67213C}" destId="{FC30ABC5-93E6-45D1-B10C-C426D2016227}" srcOrd="0" destOrd="0" presId="urn:microsoft.com/office/officeart/2005/8/layout/process1"/>
    <dgm:cxn modelId="{F397A9CD-2F28-474A-A832-98DFEBAEC07C}" srcId="{9AEBB60E-77A4-4FD0-9A7B-2272DCE2F1CD}" destId="{D3290546-5496-4B47-A7F3-CAB44DBCAC97}" srcOrd="4" destOrd="0" parTransId="{E4F4ACDD-446F-4A0F-BA67-13AE3944EF70}" sibTransId="{688C528B-5A5B-4E0E-87CF-6F9102AB2EEE}"/>
    <dgm:cxn modelId="{0E3A55CE-C912-4B1D-BD4B-3C57FC102972}" srcId="{9AEBB60E-77A4-4FD0-9A7B-2272DCE2F1CD}" destId="{1857BE44-CA72-4C35-B872-8718BF18E8AD}" srcOrd="0" destOrd="0" parTransId="{54B2EBCA-E4BF-48AC-8C9A-100DC71D0546}" sibTransId="{C7C6F8D9-32F0-4B69-ABC4-94F66B246425}"/>
    <dgm:cxn modelId="{2ACB5CCF-AD0B-45BF-B342-F207D930ED4B}" type="presOf" srcId="{6CAFAA49-346D-453A-BFE1-0233C91F90DB}" destId="{E423BC9B-E05E-461C-8A4B-D6BFC30F8518}" srcOrd="0" destOrd="0" presId="urn:microsoft.com/office/officeart/2005/8/layout/process1"/>
    <dgm:cxn modelId="{5F72FAE2-B199-4C8A-B3D0-8066F890FE3C}" type="presOf" srcId="{9AEBB60E-77A4-4FD0-9A7B-2272DCE2F1CD}" destId="{B39C126E-F1F7-4783-95DE-9E2083AE7C6A}" srcOrd="0" destOrd="0" presId="urn:microsoft.com/office/officeart/2005/8/layout/process1"/>
    <dgm:cxn modelId="{C9D0EBF1-9B16-4750-B438-0CD8FDD1D598}" type="presOf" srcId="{259F4F73-E097-4EAF-BD60-5BC91D7D7D01}" destId="{AAE25488-AFA0-4917-8F60-0136DDE6F223}" srcOrd="1" destOrd="0" presId="urn:microsoft.com/office/officeart/2005/8/layout/process1"/>
    <dgm:cxn modelId="{4C6CBE44-F0A9-41C2-B141-6AD945CAEA88}" type="presParOf" srcId="{B39C126E-F1F7-4783-95DE-9E2083AE7C6A}" destId="{665B303B-B2A4-4B79-9F34-957822491F93}" srcOrd="0" destOrd="0" presId="urn:microsoft.com/office/officeart/2005/8/layout/process1"/>
    <dgm:cxn modelId="{11B0E311-E63C-430F-83F7-860BE9967241}" type="presParOf" srcId="{B39C126E-F1F7-4783-95DE-9E2083AE7C6A}" destId="{32DD27CD-F653-405F-A30B-3E2334F58AB4}" srcOrd="1" destOrd="0" presId="urn:microsoft.com/office/officeart/2005/8/layout/process1"/>
    <dgm:cxn modelId="{F8C3BAD9-8C10-4553-842D-2DF543EC3089}" type="presParOf" srcId="{32DD27CD-F653-405F-A30B-3E2334F58AB4}" destId="{A5376067-D394-471C-92C2-2B46B74CA43E}" srcOrd="0" destOrd="0" presId="urn:microsoft.com/office/officeart/2005/8/layout/process1"/>
    <dgm:cxn modelId="{EF1D23B4-179D-4560-AA52-EA2EA5BE5891}" type="presParOf" srcId="{B39C126E-F1F7-4783-95DE-9E2083AE7C6A}" destId="{383225DD-06C2-4EA5-A645-C25EFA3735F5}" srcOrd="2" destOrd="0" presId="urn:microsoft.com/office/officeart/2005/8/layout/process1"/>
    <dgm:cxn modelId="{03BE3B75-6486-47E4-ABF4-8C9D13C123D0}" type="presParOf" srcId="{B39C126E-F1F7-4783-95DE-9E2083AE7C6A}" destId="{ACCB2906-72B2-42A6-AB5D-C76CD682554B}" srcOrd="3" destOrd="0" presId="urn:microsoft.com/office/officeart/2005/8/layout/process1"/>
    <dgm:cxn modelId="{89DC6156-AAF7-4C14-AE2F-3EFD2326BC20}" type="presParOf" srcId="{ACCB2906-72B2-42A6-AB5D-C76CD682554B}" destId="{A18C08B5-015C-4F33-9E0E-D53C04C5A471}" srcOrd="0" destOrd="0" presId="urn:microsoft.com/office/officeart/2005/8/layout/process1"/>
    <dgm:cxn modelId="{412B171B-8BA8-4256-AAD2-1C9BCE21A352}" type="presParOf" srcId="{B39C126E-F1F7-4783-95DE-9E2083AE7C6A}" destId="{0F99DC03-335A-4BB1-9CB8-6D947A49CDAD}" srcOrd="4" destOrd="0" presId="urn:microsoft.com/office/officeart/2005/8/layout/process1"/>
    <dgm:cxn modelId="{DA124C23-8C83-4FA8-A19C-FDC21E4CC0CF}" type="presParOf" srcId="{B39C126E-F1F7-4783-95DE-9E2083AE7C6A}" destId="{81B761F4-AB23-4F61-84A8-449927C76BB2}" srcOrd="5" destOrd="0" presId="urn:microsoft.com/office/officeart/2005/8/layout/process1"/>
    <dgm:cxn modelId="{F67D47F4-569A-4041-9847-D25447EA1D90}" type="presParOf" srcId="{81B761F4-AB23-4F61-84A8-449927C76BB2}" destId="{4F5B7D07-2224-4F27-8621-089A923F36DB}" srcOrd="0" destOrd="0" presId="urn:microsoft.com/office/officeart/2005/8/layout/process1"/>
    <dgm:cxn modelId="{275244C1-50BC-41FA-BC05-0437478AE0C1}" type="presParOf" srcId="{B39C126E-F1F7-4783-95DE-9E2083AE7C6A}" destId="{15A72913-0655-4A67-8617-F0651FD33026}" srcOrd="6" destOrd="0" presId="urn:microsoft.com/office/officeart/2005/8/layout/process1"/>
    <dgm:cxn modelId="{0E97F6BA-ED93-403F-8A8C-8A442671F7AD}" type="presParOf" srcId="{B39C126E-F1F7-4783-95DE-9E2083AE7C6A}" destId="{A5774F19-E402-4AB8-9AC7-959B4C7785F8}" srcOrd="7" destOrd="0" presId="urn:microsoft.com/office/officeart/2005/8/layout/process1"/>
    <dgm:cxn modelId="{B5B40B75-9380-4523-ACE2-7C156AB811F5}" type="presParOf" srcId="{A5774F19-E402-4AB8-9AC7-959B4C7785F8}" destId="{AAE25488-AFA0-4917-8F60-0136DDE6F223}" srcOrd="0" destOrd="0" presId="urn:microsoft.com/office/officeart/2005/8/layout/process1"/>
    <dgm:cxn modelId="{5162A24D-7B14-4E2D-A995-A4D378D4A77A}" type="presParOf" srcId="{B39C126E-F1F7-4783-95DE-9E2083AE7C6A}" destId="{94EACFAE-16A5-46CB-AEC6-8AB7C6827931}" srcOrd="8" destOrd="0" presId="urn:microsoft.com/office/officeart/2005/8/layout/process1"/>
    <dgm:cxn modelId="{05D5FA00-3F28-4E80-ACDD-D16BA7A74772}" type="presParOf" srcId="{B39C126E-F1F7-4783-95DE-9E2083AE7C6A}" destId="{D373F60E-E19E-485B-BF15-3B6117502B77}" srcOrd="9" destOrd="0" presId="urn:microsoft.com/office/officeart/2005/8/layout/process1"/>
    <dgm:cxn modelId="{4DF422B2-6934-4D4B-A3D4-910ACAD122BB}" type="presParOf" srcId="{D373F60E-E19E-485B-BF15-3B6117502B77}" destId="{7930B34D-C59A-4AF9-B1C4-056FABCF07CB}" srcOrd="0" destOrd="0" presId="urn:microsoft.com/office/officeart/2005/8/layout/process1"/>
    <dgm:cxn modelId="{073C5749-C8DE-4AD9-884B-80E19D08B046}" type="presParOf" srcId="{B39C126E-F1F7-4783-95DE-9E2083AE7C6A}" destId="{FC30ABC5-93E6-45D1-B10C-C426D2016227}" srcOrd="10" destOrd="0" presId="urn:microsoft.com/office/officeart/2005/8/layout/process1"/>
    <dgm:cxn modelId="{58B46A9C-0824-4048-BB3C-B86EC428820E}" type="presParOf" srcId="{B39C126E-F1F7-4783-95DE-9E2083AE7C6A}" destId="{3190B88A-C819-43C7-96DC-30F5DFDED284}" srcOrd="11" destOrd="0" presId="urn:microsoft.com/office/officeart/2005/8/layout/process1"/>
    <dgm:cxn modelId="{4BEB1617-AE4F-4040-A155-4D9DE115578B}" type="presParOf" srcId="{3190B88A-C819-43C7-96DC-30F5DFDED284}" destId="{85872F5D-5F14-401D-AEF4-C7814FCC76E5}" srcOrd="0" destOrd="0" presId="urn:microsoft.com/office/officeart/2005/8/layout/process1"/>
    <dgm:cxn modelId="{B3FF8645-EBF7-461A-8BAE-50015254ADBE}" type="presParOf" srcId="{B39C126E-F1F7-4783-95DE-9E2083AE7C6A}" destId="{1C3D9FA2-B291-4CD3-BB09-0C0B456AB2F7}" srcOrd="12" destOrd="0" presId="urn:microsoft.com/office/officeart/2005/8/layout/process1"/>
    <dgm:cxn modelId="{961FF98E-543F-4577-B6D3-D2EDEDDCAAF3}" type="presParOf" srcId="{B39C126E-F1F7-4783-95DE-9E2083AE7C6A}" destId="{2794D0DD-CC67-4013-8EB0-0E7B86B736DB}" srcOrd="13" destOrd="0" presId="urn:microsoft.com/office/officeart/2005/8/layout/process1"/>
    <dgm:cxn modelId="{4AE2352A-C344-47D3-B729-BD6D531F290D}" type="presParOf" srcId="{2794D0DD-CC67-4013-8EB0-0E7B86B736DB}" destId="{896013A1-04E6-4DDD-A06C-281424A3F6AD}" srcOrd="0" destOrd="0" presId="urn:microsoft.com/office/officeart/2005/8/layout/process1"/>
    <dgm:cxn modelId="{CD6A0814-71A1-445E-8E9F-212032231005}" type="presParOf" srcId="{B39C126E-F1F7-4783-95DE-9E2083AE7C6A}" destId="{E423BC9B-E05E-461C-8A4B-D6BFC30F8518}" srcOrd="1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F93CFE-193A-45CF-B541-B5D561EDA2B0}">
      <dsp:nvSpPr>
        <dsp:cNvPr id="0" name=""/>
        <dsp:cNvSpPr/>
      </dsp:nvSpPr>
      <dsp:spPr>
        <a:xfrm>
          <a:off x="6856"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&gt;get request to SpaceX API for all past launch activity</a:t>
          </a:r>
        </a:p>
      </dsp:txBody>
      <dsp:txXfrm>
        <a:off x="28770" y="510272"/>
        <a:ext cx="704370" cy="2170761"/>
      </dsp:txXfrm>
    </dsp:sp>
    <dsp:sp modelId="{57E1E2CE-3888-44D7-BA21-1DC2C9BC8047}">
      <dsp:nvSpPr>
        <dsp:cNvPr id="0" name=""/>
        <dsp:cNvSpPr/>
      </dsp:nvSpPr>
      <dsp:spPr>
        <a:xfrm>
          <a:off x="829875"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829875" y="1539987"/>
        <a:ext cx="111033" cy="111331"/>
      </dsp:txXfrm>
    </dsp:sp>
    <dsp:sp modelId="{E33739F9-3B5F-433A-B0EA-D45134336FE3}">
      <dsp:nvSpPr>
        <dsp:cNvPr id="0" name=""/>
        <dsp:cNvSpPr/>
      </dsp:nvSpPr>
      <dsp:spPr>
        <a:xfrm>
          <a:off x="1054334"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&gt;decode the response content as a Json using .json() </a:t>
          </a:r>
        </a:p>
      </dsp:txBody>
      <dsp:txXfrm>
        <a:off x="1076248" y="510272"/>
        <a:ext cx="704370" cy="2170761"/>
      </dsp:txXfrm>
    </dsp:sp>
    <dsp:sp modelId="{86C2B9B6-C794-41B0-A46F-821018EFD39F}">
      <dsp:nvSpPr>
        <dsp:cNvPr id="0" name=""/>
        <dsp:cNvSpPr/>
      </dsp:nvSpPr>
      <dsp:spPr>
        <a:xfrm>
          <a:off x="1877352"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1877352" y="1539987"/>
        <a:ext cx="111033" cy="111331"/>
      </dsp:txXfrm>
    </dsp:sp>
    <dsp:sp modelId="{B5E724A6-9F46-4B04-974F-CABBB078B76A}">
      <dsp:nvSpPr>
        <dsp:cNvPr id="0" name=""/>
        <dsp:cNvSpPr/>
      </dsp:nvSpPr>
      <dsp:spPr>
        <a:xfrm>
          <a:off x="2101811"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&gt;convert into a Pandas dataframe using json_normalize()</a:t>
          </a:r>
        </a:p>
      </dsp:txBody>
      <dsp:txXfrm>
        <a:off x="2123725" y="510272"/>
        <a:ext cx="704370" cy="2170761"/>
      </dsp:txXfrm>
    </dsp:sp>
    <dsp:sp modelId="{8CD8FD3D-8EDC-480A-9660-02A1E0B224EF}">
      <dsp:nvSpPr>
        <dsp:cNvPr id="0" name=""/>
        <dsp:cNvSpPr/>
      </dsp:nvSpPr>
      <dsp:spPr>
        <a:xfrm>
          <a:off x="2924829"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2924829" y="1539987"/>
        <a:ext cx="111033" cy="111331"/>
      </dsp:txXfrm>
    </dsp:sp>
    <dsp:sp modelId="{397093ED-43C8-451D-B9A0-CB2A6655F6B7}">
      <dsp:nvSpPr>
        <dsp:cNvPr id="0" name=""/>
        <dsp:cNvSpPr/>
      </dsp:nvSpPr>
      <dsp:spPr>
        <a:xfrm>
          <a:off x="3149289"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 for each rocket obtain additional attributes like booster name. launch site lat/long , Orbit,LandingPad, cores using helper functions</a:t>
          </a:r>
        </a:p>
      </dsp:txBody>
      <dsp:txXfrm>
        <a:off x="3171203" y="510272"/>
        <a:ext cx="704370" cy="2170761"/>
      </dsp:txXfrm>
    </dsp:sp>
    <dsp:sp modelId="{11DD04DA-DF69-49AF-A69C-99D658894187}">
      <dsp:nvSpPr>
        <dsp:cNvPr id="0" name=""/>
        <dsp:cNvSpPr/>
      </dsp:nvSpPr>
      <dsp:spPr>
        <a:xfrm>
          <a:off x="3972307"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3972307" y="1539987"/>
        <a:ext cx="111033" cy="111331"/>
      </dsp:txXfrm>
    </dsp:sp>
    <dsp:sp modelId="{ECA06B63-BF07-40B6-9797-CC1BCADAE415}">
      <dsp:nvSpPr>
        <dsp:cNvPr id="0" name=""/>
        <dsp:cNvSpPr/>
      </dsp:nvSpPr>
      <dsp:spPr>
        <a:xfrm>
          <a:off x="4196766"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 stored as lists &gt; build a dictionary with all columns</a:t>
          </a:r>
        </a:p>
      </dsp:txBody>
      <dsp:txXfrm>
        <a:off x="4218680" y="510272"/>
        <a:ext cx="704370" cy="2170761"/>
      </dsp:txXfrm>
    </dsp:sp>
    <dsp:sp modelId="{FFD520A9-4B80-47FE-9F4E-B946E9174DF9}">
      <dsp:nvSpPr>
        <dsp:cNvPr id="0" name=""/>
        <dsp:cNvSpPr/>
      </dsp:nvSpPr>
      <dsp:spPr>
        <a:xfrm>
          <a:off x="5019784"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5019784" y="1539987"/>
        <a:ext cx="111033" cy="111331"/>
      </dsp:txXfrm>
    </dsp:sp>
    <dsp:sp modelId="{E1F55957-D242-4FAB-984A-022394E64CEC}">
      <dsp:nvSpPr>
        <dsp:cNvPr id="0" name=""/>
        <dsp:cNvSpPr/>
      </dsp:nvSpPr>
      <dsp:spPr>
        <a:xfrm>
          <a:off x="5244244"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 &gt;create a new Pandas data frame from the dictionary </a:t>
          </a:r>
        </a:p>
      </dsp:txBody>
      <dsp:txXfrm>
        <a:off x="5266158" y="510272"/>
        <a:ext cx="704370" cy="2170761"/>
      </dsp:txXfrm>
    </dsp:sp>
    <dsp:sp modelId="{280C72AA-DCED-46B4-B83F-B268FA971F1F}">
      <dsp:nvSpPr>
        <dsp:cNvPr id="0" name=""/>
        <dsp:cNvSpPr/>
      </dsp:nvSpPr>
      <dsp:spPr>
        <a:xfrm>
          <a:off x="6067262"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6067262" y="1539987"/>
        <a:ext cx="111033" cy="111331"/>
      </dsp:txXfrm>
    </dsp:sp>
    <dsp:sp modelId="{799BE192-342D-41D5-AF39-426579DAAA29}">
      <dsp:nvSpPr>
        <dsp:cNvPr id="0" name=""/>
        <dsp:cNvSpPr/>
      </dsp:nvSpPr>
      <dsp:spPr>
        <a:xfrm>
          <a:off x="6291721"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Refine the dataframe to include Falcon 9 Boosters only</a:t>
          </a:r>
        </a:p>
      </dsp:txBody>
      <dsp:txXfrm>
        <a:off x="6313635" y="510272"/>
        <a:ext cx="704370" cy="2170761"/>
      </dsp:txXfrm>
    </dsp:sp>
    <dsp:sp modelId="{D1748059-7CFF-4B37-A5F2-7699C48B6E07}">
      <dsp:nvSpPr>
        <dsp:cNvPr id="0" name=""/>
        <dsp:cNvSpPr/>
      </dsp:nvSpPr>
      <dsp:spPr>
        <a:xfrm>
          <a:off x="7114739"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7114739" y="1539987"/>
        <a:ext cx="111033" cy="111331"/>
      </dsp:txXfrm>
    </dsp:sp>
    <dsp:sp modelId="{AEF57141-1A98-4796-B59F-48BD9DC1E26B}">
      <dsp:nvSpPr>
        <dsp:cNvPr id="0" name=""/>
        <dsp:cNvSpPr/>
      </dsp:nvSpPr>
      <dsp:spPr>
        <a:xfrm>
          <a:off x="7339199"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 reset Flight Number respective to Falcon 9 booster data only</a:t>
          </a:r>
        </a:p>
      </dsp:txBody>
      <dsp:txXfrm>
        <a:off x="7361113" y="510272"/>
        <a:ext cx="704370" cy="2170761"/>
      </dsp:txXfrm>
    </dsp:sp>
    <dsp:sp modelId="{097B8719-090C-4C4C-BB60-7AA7B5392662}">
      <dsp:nvSpPr>
        <dsp:cNvPr id="0" name=""/>
        <dsp:cNvSpPr/>
      </dsp:nvSpPr>
      <dsp:spPr>
        <a:xfrm>
          <a:off x="8162217"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8162217" y="1539987"/>
        <a:ext cx="111033" cy="111331"/>
      </dsp:txXfrm>
    </dsp:sp>
    <dsp:sp modelId="{6B0A3F26-9E3C-4C24-8124-A4E2DBB0877A}">
      <dsp:nvSpPr>
        <dsp:cNvPr id="0" name=""/>
        <dsp:cNvSpPr/>
      </dsp:nvSpPr>
      <dsp:spPr>
        <a:xfrm>
          <a:off x="8386676"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Identify column data types and null values (2 columns have multiple null values - determine if the missing values needs to be addressed)</a:t>
          </a:r>
        </a:p>
      </dsp:txBody>
      <dsp:txXfrm>
        <a:off x="8408590" y="510272"/>
        <a:ext cx="704370" cy="2170761"/>
      </dsp:txXfrm>
    </dsp:sp>
    <dsp:sp modelId="{99B344DB-DB6B-47BE-8D3A-11D5C4A455C0}">
      <dsp:nvSpPr>
        <dsp:cNvPr id="0" name=""/>
        <dsp:cNvSpPr/>
      </dsp:nvSpPr>
      <dsp:spPr>
        <a:xfrm>
          <a:off x="9209694"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9209694" y="1539987"/>
        <a:ext cx="111033" cy="111331"/>
      </dsp:txXfrm>
    </dsp:sp>
    <dsp:sp modelId="{72D835B9-15A0-4AC9-A4C0-BBB4598B6B70}">
      <dsp:nvSpPr>
        <dsp:cNvPr id="0" name=""/>
        <dsp:cNvSpPr/>
      </dsp:nvSpPr>
      <dsp:spPr>
        <a:xfrm>
          <a:off x="9434154"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&gt;Payload nulls replaced with mean Payload mass value</a:t>
          </a:r>
        </a:p>
      </dsp:txBody>
      <dsp:txXfrm>
        <a:off x="9456068" y="510272"/>
        <a:ext cx="704370" cy="2170761"/>
      </dsp:txXfrm>
    </dsp:sp>
    <dsp:sp modelId="{18284D4D-929E-4407-B4FD-84D02DB4FCF9}">
      <dsp:nvSpPr>
        <dsp:cNvPr id="0" name=""/>
        <dsp:cNvSpPr/>
      </dsp:nvSpPr>
      <dsp:spPr>
        <a:xfrm>
          <a:off x="10257172" y="1502876"/>
          <a:ext cx="158618" cy="18555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10257172" y="1539987"/>
        <a:ext cx="111033" cy="111331"/>
      </dsp:txXfrm>
    </dsp:sp>
    <dsp:sp modelId="{47EB362C-C58C-4719-ADD3-2962350AB41F}">
      <dsp:nvSpPr>
        <dsp:cNvPr id="0" name=""/>
        <dsp:cNvSpPr/>
      </dsp:nvSpPr>
      <dsp:spPr>
        <a:xfrm>
          <a:off x="10481631" y="488358"/>
          <a:ext cx="748198" cy="2214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Save final datafarme as csv file</a:t>
          </a:r>
        </a:p>
      </dsp:txBody>
      <dsp:txXfrm>
        <a:off x="10503545" y="510272"/>
        <a:ext cx="704370" cy="21707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4F7A9-7883-48A7-93B4-962E6DA29588}">
      <dsp:nvSpPr>
        <dsp:cNvPr id="0" name=""/>
        <dsp:cNvSpPr/>
      </dsp:nvSpPr>
      <dsp:spPr>
        <a:xfrm>
          <a:off x="0"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&gt;perform an HTTP GET method to request the Falcon9 Launch HTML page, as an HTTP response</a:t>
          </a:r>
        </a:p>
      </dsp:txBody>
      <dsp:txXfrm>
        <a:off x="37159" y="975241"/>
        <a:ext cx="1194374" cy="1444023"/>
      </dsp:txXfrm>
    </dsp:sp>
    <dsp:sp modelId="{E36EF186-131E-478E-8CDD-CEDB9CCC0F9F}">
      <dsp:nvSpPr>
        <dsp:cNvPr id="0" name=""/>
        <dsp:cNvSpPr/>
      </dsp:nvSpPr>
      <dsp:spPr>
        <a:xfrm>
          <a:off x="1395561" y="1539935"/>
          <a:ext cx="268962" cy="3146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395561" y="1602862"/>
        <a:ext cx="188273" cy="188781"/>
      </dsp:txXfrm>
    </dsp:sp>
    <dsp:sp modelId="{8D523C35-2DAE-47D6-BECA-0167B0FF9287}">
      <dsp:nvSpPr>
        <dsp:cNvPr id="0" name=""/>
        <dsp:cNvSpPr/>
      </dsp:nvSpPr>
      <dsp:spPr>
        <a:xfrm>
          <a:off x="1776168"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 Use BeautifulSoup to extract column/variable names from the relevant HTML table header(Table 3)</a:t>
          </a:r>
        </a:p>
      </dsp:txBody>
      <dsp:txXfrm>
        <a:off x="1813327" y="975241"/>
        <a:ext cx="1194374" cy="1444023"/>
      </dsp:txXfrm>
    </dsp:sp>
    <dsp:sp modelId="{96AAC468-E75D-4022-8C01-F3BDFE1D88DB}">
      <dsp:nvSpPr>
        <dsp:cNvPr id="0" name=""/>
        <dsp:cNvSpPr/>
      </dsp:nvSpPr>
      <dsp:spPr>
        <a:xfrm>
          <a:off x="3171730" y="1539935"/>
          <a:ext cx="268962" cy="3146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171730" y="1602862"/>
        <a:ext cx="188273" cy="188781"/>
      </dsp:txXfrm>
    </dsp:sp>
    <dsp:sp modelId="{E68C58F4-3CB8-41FA-A3B0-9018BBDBF0CE}">
      <dsp:nvSpPr>
        <dsp:cNvPr id="0" name=""/>
        <dsp:cNvSpPr/>
      </dsp:nvSpPr>
      <dsp:spPr>
        <a:xfrm>
          <a:off x="3552337"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&gt;create an empty dictionary with keys from the extracted column </a:t>
          </a:r>
        </a:p>
      </dsp:txBody>
      <dsp:txXfrm>
        <a:off x="3589496" y="975241"/>
        <a:ext cx="1194374" cy="1444023"/>
      </dsp:txXfrm>
    </dsp:sp>
    <dsp:sp modelId="{E8A34D8B-23D5-4188-BE19-3520F04263AF}">
      <dsp:nvSpPr>
        <dsp:cNvPr id="0" name=""/>
        <dsp:cNvSpPr/>
      </dsp:nvSpPr>
      <dsp:spPr>
        <a:xfrm>
          <a:off x="4947899" y="1539935"/>
          <a:ext cx="268962" cy="3146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947899" y="1602862"/>
        <a:ext cx="188273" cy="188781"/>
      </dsp:txXfrm>
    </dsp:sp>
    <dsp:sp modelId="{251800E7-E313-4F78-8A40-C6AAEE68BABB}">
      <dsp:nvSpPr>
        <dsp:cNvPr id="0" name=""/>
        <dsp:cNvSpPr/>
      </dsp:nvSpPr>
      <dsp:spPr>
        <a:xfrm>
          <a:off x="5328506"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&gt;extract each column (using provided functions to address data inconsistencies)</a:t>
          </a:r>
        </a:p>
      </dsp:txBody>
      <dsp:txXfrm>
        <a:off x="5365665" y="975241"/>
        <a:ext cx="1194374" cy="1444023"/>
      </dsp:txXfrm>
    </dsp:sp>
    <dsp:sp modelId="{1E69D992-FA89-4049-97EB-10A7CB83576A}">
      <dsp:nvSpPr>
        <dsp:cNvPr id="0" name=""/>
        <dsp:cNvSpPr/>
      </dsp:nvSpPr>
      <dsp:spPr>
        <a:xfrm>
          <a:off x="6724068" y="1539935"/>
          <a:ext cx="268962" cy="3146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6724068" y="1602862"/>
        <a:ext cx="188273" cy="188781"/>
      </dsp:txXfrm>
    </dsp:sp>
    <dsp:sp modelId="{90D429C6-8A41-4A69-A7D3-6E519AC1AB82}">
      <dsp:nvSpPr>
        <dsp:cNvPr id="0" name=""/>
        <dsp:cNvSpPr/>
      </dsp:nvSpPr>
      <dsp:spPr>
        <a:xfrm>
          <a:off x="7104675"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&gt;load into the empty dict</a:t>
          </a:r>
        </a:p>
      </dsp:txBody>
      <dsp:txXfrm>
        <a:off x="7141834" y="975241"/>
        <a:ext cx="1194374" cy="1444023"/>
      </dsp:txXfrm>
    </dsp:sp>
    <dsp:sp modelId="{D8347CA8-1393-428B-A8B9-A589307A6238}">
      <dsp:nvSpPr>
        <dsp:cNvPr id="0" name=""/>
        <dsp:cNvSpPr/>
      </dsp:nvSpPr>
      <dsp:spPr>
        <a:xfrm>
          <a:off x="8500237" y="1539935"/>
          <a:ext cx="268962" cy="3146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8500237" y="1602862"/>
        <a:ext cx="188273" cy="188781"/>
      </dsp:txXfrm>
    </dsp:sp>
    <dsp:sp modelId="{6C8AD0E5-ED9F-42BB-B956-D39845821137}">
      <dsp:nvSpPr>
        <dsp:cNvPr id="0" name=""/>
        <dsp:cNvSpPr/>
      </dsp:nvSpPr>
      <dsp:spPr>
        <a:xfrm>
          <a:off x="8880844" y="938082"/>
          <a:ext cx="1268692" cy="151834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&gt;create the launch dataframe </a:t>
          </a:r>
        </a:p>
      </dsp:txBody>
      <dsp:txXfrm>
        <a:off x="8918003" y="975241"/>
        <a:ext cx="1194374" cy="14440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E3E86C-B5AA-40C1-BD2B-3B627E85683B}">
      <dsp:nvSpPr>
        <dsp:cNvPr id="0" name=""/>
        <dsp:cNvSpPr/>
      </dsp:nvSpPr>
      <dsp:spPr>
        <a:xfrm>
          <a:off x="4972" y="302759"/>
          <a:ext cx="1541571" cy="16620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&gt;Load created dataframe</a:t>
          </a:r>
        </a:p>
      </dsp:txBody>
      <dsp:txXfrm>
        <a:off x="50123" y="347910"/>
        <a:ext cx="1451269" cy="1571704"/>
      </dsp:txXfrm>
    </dsp:sp>
    <dsp:sp modelId="{34A21929-2AD6-43F4-BBB4-6B33BB16D7D7}">
      <dsp:nvSpPr>
        <dsp:cNvPr id="0" name=""/>
        <dsp:cNvSpPr/>
      </dsp:nvSpPr>
      <dsp:spPr>
        <a:xfrm>
          <a:off x="1700701" y="942608"/>
          <a:ext cx="326813" cy="3823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1700701" y="1019070"/>
        <a:ext cx="228769" cy="229385"/>
      </dsp:txXfrm>
    </dsp:sp>
    <dsp:sp modelId="{942B6933-6077-4F70-8303-7AAAFBCAE4B1}">
      <dsp:nvSpPr>
        <dsp:cNvPr id="0" name=""/>
        <dsp:cNvSpPr/>
      </dsp:nvSpPr>
      <dsp:spPr>
        <a:xfrm>
          <a:off x="2163172" y="302759"/>
          <a:ext cx="1541571" cy="16620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&gt;Identify and calculate the percentage of the missing values in each attribute</a:t>
          </a:r>
        </a:p>
      </dsp:txBody>
      <dsp:txXfrm>
        <a:off x="2208323" y="347910"/>
        <a:ext cx="1451269" cy="1571704"/>
      </dsp:txXfrm>
    </dsp:sp>
    <dsp:sp modelId="{CCA9E6EC-175E-439D-A965-C241D9617464}">
      <dsp:nvSpPr>
        <dsp:cNvPr id="0" name=""/>
        <dsp:cNvSpPr/>
      </dsp:nvSpPr>
      <dsp:spPr>
        <a:xfrm>
          <a:off x="3858900" y="942608"/>
          <a:ext cx="326813" cy="3823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3858900" y="1019070"/>
        <a:ext cx="228769" cy="229385"/>
      </dsp:txXfrm>
    </dsp:sp>
    <dsp:sp modelId="{6B6FD6C6-85BD-4126-B48A-4DEA6B946899}">
      <dsp:nvSpPr>
        <dsp:cNvPr id="0" name=""/>
        <dsp:cNvSpPr/>
      </dsp:nvSpPr>
      <dsp:spPr>
        <a:xfrm>
          <a:off x="4321371" y="302759"/>
          <a:ext cx="1541571" cy="16620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&gt;Identify column datatypes</a:t>
          </a:r>
        </a:p>
        <a:p>
          <a:pPr marL="57150" lvl="1" indent="-57150" algn="l" defTabSz="400050">
            <a:lnSpc>
              <a:spcPct val="90000"/>
            </a:lnSpc>
            <a:spcBef>
              <a:spcPct val="0"/>
            </a:spcBef>
            <a:spcAft>
              <a:spcPct val="15000"/>
            </a:spcAft>
            <a:buChar char="•"/>
          </a:pPr>
          <a:r>
            <a:rPr lang="en-US" sz="900" kern="1200"/>
            <a:t>Use the method .value_counts() to determine &gt;the number of launches on each site</a:t>
          </a:r>
        </a:p>
        <a:p>
          <a:pPr marL="57150" lvl="1" indent="-57150" algn="l" defTabSz="400050">
            <a:lnSpc>
              <a:spcPct val="90000"/>
            </a:lnSpc>
            <a:spcBef>
              <a:spcPct val="0"/>
            </a:spcBef>
            <a:spcAft>
              <a:spcPct val="15000"/>
            </a:spcAft>
            <a:buChar char="•"/>
          </a:pPr>
          <a:r>
            <a:rPr lang="en-US" sz="900" kern="1200"/>
            <a:t>&gt; the number and occurrence of each orbit</a:t>
          </a:r>
        </a:p>
        <a:p>
          <a:pPr marL="57150" lvl="1" indent="-57150" algn="l" defTabSz="400050">
            <a:lnSpc>
              <a:spcPct val="90000"/>
            </a:lnSpc>
            <a:spcBef>
              <a:spcPct val="0"/>
            </a:spcBef>
            <a:spcAft>
              <a:spcPct val="15000"/>
            </a:spcAft>
            <a:buChar char="•"/>
          </a:pPr>
          <a:r>
            <a:rPr lang="en-US" sz="900" kern="1200"/>
            <a:t>&gt;the number of landing_outcomes</a:t>
          </a:r>
        </a:p>
      </dsp:txBody>
      <dsp:txXfrm>
        <a:off x="4366522" y="347910"/>
        <a:ext cx="1451269" cy="1571704"/>
      </dsp:txXfrm>
    </dsp:sp>
    <dsp:sp modelId="{5C8F2121-B304-485C-B929-D94511A5259E}">
      <dsp:nvSpPr>
        <dsp:cNvPr id="0" name=""/>
        <dsp:cNvSpPr/>
      </dsp:nvSpPr>
      <dsp:spPr>
        <a:xfrm>
          <a:off x="6017100" y="942608"/>
          <a:ext cx="326813" cy="3823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6017100" y="1019070"/>
        <a:ext cx="228769" cy="229385"/>
      </dsp:txXfrm>
    </dsp:sp>
    <dsp:sp modelId="{BCACFD61-E2CB-4A31-A30B-650D2C14F25F}">
      <dsp:nvSpPr>
        <dsp:cNvPr id="0" name=""/>
        <dsp:cNvSpPr/>
      </dsp:nvSpPr>
      <dsp:spPr>
        <a:xfrm>
          <a:off x="6479571" y="302759"/>
          <a:ext cx="1541571" cy="16620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 Create a landing outcome label from Outcome column (success – 1, failures-0(set of bad outcomes))</a:t>
          </a:r>
        </a:p>
      </dsp:txBody>
      <dsp:txXfrm>
        <a:off x="6524722" y="347910"/>
        <a:ext cx="1451269" cy="1571704"/>
      </dsp:txXfrm>
    </dsp:sp>
    <dsp:sp modelId="{A60E34C3-CD68-485E-8D61-4228F0A23CC8}">
      <dsp:nvSpPr>
        <dsp:cNvPr id="0" name=""/>
        <dsp:cNvSpPr/>
      </dsp:nvSpPr>
      <dsp:spPr>
        <a:xfrm>
          <a:off x="8175299" y="942608"/>
          <a:ext cx="326813" cy="3823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8175299" y="1019070"/>
        <a:ext cx="228769" cy="229385"/>
      </dsp:txXfrm>
    </dsp:sp>
    <dsp:sp modelId="{6EFE8E48-C0FC-4000-9AF2-31EAD33965D2}">
      <dsp:nvSpPr>
        <dsp:cNvPr id="0" name=""/>
        <dsp:cNvSpPr/>
      </dsp:nvSpPr>
      <dsp:spPr>
        <a:xfrm>
          <a:off x="8637771" y="302759"/>
          <a:ext cx="1541571" cy="16620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&gt;Calculate success rate as mean of the outcome label.</a:t>
          </a:r>
        </a:p>
      </dsp:txBody>
      <dsp:txXfrm>
        <a:off x="8682922" y="347910"/>
        <a:ext cx="1451269" cy="15717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5B303B-B2A4-4B79-9F34-957822491F93}">
      <dsp:nvSpPr>
        <dsp:cNvPr id="0" name=""/>
        <dsp:cNvSpPr/>
      </dsp:nvSpPr>
      <dsp:spPr>
        <a:xfrm>
          <a:off x="8188"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Load data</a:t>
          </a:r>
        </a:p>
      </dsp:txBody>
      <dsp:txXfrm>
        <a:off x="34908" y="26720"/>
        <a:ext cx="858845" cy="3664195"/>
      </dsp:txXfrm>
    </dsp:sp>
    <dsp:sp modelId="{32DD27CD-F653-405F-A30B-3E2334F58AB4}">
      <dsp:nvSpPr>
        <dsp:cNvPr id="0" name=""/>
        <dsp:cNvSpPr/>
      </dsp:nvSpPr>
      <dsp:spPr>
        <a:xfrm>
          <a:off x="1011702"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11702" y="1790943"/>
        <a:ext cx="135383" cy="135748"/>
      </dsp:txXfrm>
    </dsp:sp>
    <dsp:sp modelId="{383225DD-06C2-4EA5-A645-C25EFA3735F5}">
      <dsp:nvSpPr>
        <dsp:cNvPr id="0" name=""/>
        <dsp:cNvSpPr/>
      </dsp:nvSpPr>
      <dsp:spPr>
        <a:xfrm>
          <a:off x="1285387"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Create NumPy array from the column Class (Predictor variable Y as Panda Series)</a:t>
          </a:r>
        </a:p>
      </dsp:txBody>
      <dsp:txXfrm>
        <a:off x="1312107" y="26720"/>
        <a:ext cx="858845" cy="3664195"/>
      </dsp:txXfrm>
    </dsp:sp>
    <dsp:sp modelId="{ACCB2906-72B2-42A6-AB5D-C76CD682554B}">
      <dsp:nvSpPr>
        <dsp:cNvPr id="0" name=""/>
        <dsp:cNvSpPr/>
      </dsp:nvSpPr>
      <dsp:spPr>
        <a:xfrm>
          <a:off x="2288901"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88901" y="1790943"/>
        <a:ext cx="135383" cy="135748"/>
      </dsp:txXfrm>
    </dsp:sp>
    <dsp:sp modelId="{0F99DC03-335A-4BB1-9CB8-6D947A49CDAD}">
      <dsp:nvSpPr>
        <dsp:cNvPr id="0" name=""/>
        <dsp:cNvSpPr/>
      </dsp:nvSpPr>
      <dsp:spPr>
        <a:xfrm>
          <a:off x="2562586"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Standardize the independent variable data using the StandardScaler and then fit and transform the standardized data</a:t>
          </a:r>
        </a:p>
      </dsp:txBody>
      <dsp:txXfrm>
        <a:off x="2589306" y="26720"/>
        <a:ext cx="858845" cy="3664195"/>
      </dsp:txXfrm>
    </dsp:sp>
    <dsp:sp modelId="{81B761F4-AB23-4F61-84A8-449927C76BB2}">
      <dsp:nvSpPr>
        <dsp:cNvPr id="0" name=""/>
        <dsp:cNvSpPr/>
      </dsp:nvSpPr>
      <dsp:spPr>
        <a:xfrm>
          <a:off x="3566100"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566100" y="1790943"/>
        <a:ext cx="135383" cy="135748"/>
      </dsp:txXfrm>
    </dsp:sp>
    <dsp:sp modelId="{15A72913-0655-4A67-8617-F0651FD33026}">
      <dsp:nvSpPr>
        <dsp:cNvPr id="0" name=""/>
        <dsp:cNvSpPr/>
      </dsp:nvSpPr>
      <dsp:spPr>
        <a:xfrm>
          <a:off x="3839785"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split the data into training and testing data using the function train_test_split. The training data is divided into validation data, a second set used for training data; then the models are trained and hyperparameters are selected using the function GridSearchCV</a:t>
          </a:r>
        </a:p>
      </dsp:txBody>
      <dsp:txXfrm>
        <a:off x="3866505" y="26720"/>
        <a:ext cx="858845" cy="3664195"/>
      </dsp:txXfrm>
    </dsp:sp>
    <dsp:sp modelId="{A5774F19-E402-4AB8-9AC7-959B4C7785F8}">
      <dsp:nvSpPr>
        <dsp:cNvPr id="0" name=""/>
        <dsp:cNvSpPr/>
      </dsp:nvSpPr>
      <dsp:spPr>
        <a:xfrm>
          <a:off x="4843299"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843299" y="1790943"/>
        <a:ext cx="135383" cy="135748"/>
      </dsp:txXfrm>
    </dsp:sp>
    <dsp:sp modelId="{94EACFAE-16A5-46CB-AEC6-8AB7C6827931}">
      <dsp:nvSpPr>
        <dsp:cNvPr id="0" name=""/>
        <dsp:cNvSpPr/>
      </dsp:nvSpPr>
      <dsp:spPr>
        <a:xfrm>
          <a:off x="5116985"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4 different models were used – LinearRegression,Support Vector Machine Classification, ClassifierTree and K-Nearest Neighbors. For each of these models,the best parameters were identified using the data attribute best_params_ and the accuracy on the validation data using the data attribute best_score_.</a:t>
          </a:r>
        </a:p>
      </dsp:txBody>
      <dsp:txXfrm>
        <a:off x="5143705" y="26720"/>
        <a:ext cx="858845" cy="3664195"/>
      </dsp:txXfrm>
    </dsp:sp>
    <dsp:sp modelId="{D373F60E-E19E-485B-BF15-3B6117502B77}">
      <dsp:nvSpPr>
        <dsp:cNvPr id="0" name=""/>
        <dsp:cNvSpPr/>
      </dsp:nvSpPr>
      <dsp:spPr>
        <a:xfrm>
          <a:off x="6120498"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6120498" y="1790943"/>
        <a:ext cx="135383" cy="135748"/>
      </dsp:txXfrm>
    </dsp:sp>
    <dsp:sp modelId="{FC30ABC5-93E6-45D1-B10C-C426D2016227}">
      <dsp:nvSpPr>
        <dsp:cNvPr id="0" name=""/>
        <dsp:cNvSpPr/>
      </dsp:nvSpPr>
      <dsp:spPr>
        <a:xfrm>
          <a:off x="6394184"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For each model, its accuracy on the test data was calculated using the method score.</a:t>
          </a:r>
        </a:p>
      </dsp:txBody>
      <dsp:txXfrm>
        <a:off x="6420904" y="26720"/>
        <a:ext cx="858845" cy="3664195"/>
      </dsp:txXfrm>
    </dsp:sp>
    <dsp:sp modelId="{3190B88A-C819-43C7-96DC-30F5DFDED284}">
      <dsp:nvSpPr>
        <dsp:cNvPr id="0" name=""/>
        <dsp:cNvSpPr/>
      </dsp:nvSpPr>
      <dsp:spPr>
        <a:xfrm>
          <a:off x="7397697"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7397697" y="1790943"/>
        <a:ext cx="135383" cy="135748"/>
      </dsp:txXfrm>
    </dsp:sp>
    <dsp:sp modelId="{1C3D9FA2-B291-4CD3-BB09-0C0B456AB2F7}">
      <dsp:nvSpPr>
        <dsp:cNvPr id="0" name=""/>
        <dsp:cNvSpPr/>
      </dsp:nvSpPr>
      <dsp:spPr>
        <a:xfrm>
          <a:off x="7671383"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The y-hat values were presented as a confusion matrix to display the true positives and false positives. </a:t>
          </a:r>
        </a:p>
      </dsp:txBody>
      <dsp:txXfrm>
        <a:off x="7698103" y="26720"/>
        <a:ext cx="858845" cy="3664195"/>
      </dsp:txXfrm>
    </dsp:sp>
    <dsp:sp modelId="{2794D0DD-CC67-4013-8EB0-0E7B86B736DB}">
      <dsp:nvSpPr>
        <dsp:cNvPr id="0" name=""/>
        <dsp:cNvSpPr/>
      </dsp:nvSpPr>
      <dsp:spPr>
        <a:xfrm>
          <a:off x="8674896" y="1745694"/>
          <a:ext cx="193404" cy="2262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8674896" y="1790943"/>
        <a:ext cx="135383" cy="135748"/>
      </dsp:txXfrm>
    </dsp:sp>
    <dsp:sp modelId="{E423BC9B-E05E-461C-8A4B-D6BFC30F8518}">
      <dsp:nvSpPr>
        <dsp:cNvPr id="0" name=""/>
        <dsp:cNvSpPr/>
      </dsp:nvSpPr>
      <dsp:spPr>
        <a:xfrm>
          <a:off x="8948582" y="0"/>
          <a:ext cx="912285" cy="37176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While all 4 models identified the true positives correctly, SVM showed the highest accuracy score and had the lowest false positives.</a:t>
          </a:r>
        </a:p>
      </dsp:txBody>
      <dsp:txXfrm>
        <a:off x="8975302" y="26720"/>
        <a:ext cx="858845" cy="36641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4/7/2025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202972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2643379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2363288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550221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4/7/2025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saritha2/Course-10--Applied-Data-Science-Capstone-/blob/main/labs-jupyter-spacex-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aritha2/Course-10--Applied-Data-Science-Capstone-/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aritha2/Course-10--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saritha2/Course-10--Applied-Data-Science-Capstone-/blob/main/lab_jupyter_launch_site_location.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aritha2/Course-10--Applied-Data-Science-Capstone-/blob/main/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saritha2/Course-10--Applied-Data-Science-Capstone-/blob/main/SpaceX_Machine%20Learning%20Prediction_Part_5.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saritha2/Course-10--Applied-Data-Science-Capstone-/blob/main/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saritha2/Course-10--Applied-Data-Science-Capstone-/blob/main/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Saritha Anand</a:t>
            </a:r>
          </a:p>
          <a:p>
            <a:r>
              <a:rPr lang="en-US" dirty="0">
                <a:solidFill>
                  <a:schemeClr val="bg2"/>
                </a:solidFill>
                <a:latin typeface="Abadi" panose="020B0604020104020204" pitchFamily="34" charset="0"/>
                <a:ea typeface="SF Pro" pitchFamily="2" charset="0"/>
                <a:cs typeface="SF Pro" pitchFamily="2" charset="0"/>
              </a:rPr>
              <a:t>4/5/2025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1400" dirty="0">
                <a:hlinkClick r:id="rId3"/>
              </a:rPr>
              <a:t>Course-10--Applied-Data-Science-Capstone-/labs-</a:t>
            </a:r>
            <a:r>
              <a:rPr lang="en-US" sz="1400" dirty="0" err="1">
                <a:hlinkClick r:id="rId3"/>
              </a:rPr>
              <a:t>jupyter</a:t>
            </a:r>
            <a:r>
              <a:rPr lang="en-US" sz="1400" dirty="0">
                <a:hlinkClick r:id="rId3"/>
              </a:rPr>
              <a:t>-</a:t>
            </a:r>
            <a:r>
              <a:rPr lang="en-US" sz="1400" dirty="0" err="1">
                <a:hlinkClick r:id="rId3"/>
              </a:rPr>
              <a:t>spacex</a:t>
            </a:r>
            <a:r>
              <a:rPr lang="en-US" sz="1400" dirty="0">
                <a:hlinkClick r:id="rId3"/>
              </a:rPr>
              <a:t>-Data </a:t>
            </a:r>
            <a:r>
              <a:rPr lang="en-US" sz="1400" dirty="0" err="1">
                <a:hlinkClick r:id="rId3"/>
              </a:rPr>
              <a:t>wrangling.ipynb</a:t>
            </a:r>
            <a:r>
              <a:rPr lang="en-US" sz="1400" dirty="0">
                <a:hlinkClick r:id="rId3"/>
              </a:rPr>
              <a:t> at main · saritha2/Course-10--Applied-Data-Science-Capstone-</a:t>
            </a:r>
            <a:endParaRPr lang="en-US" sz="14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6" name="Diagram 5">
            <a:extLst>
              <a:ext uri="{FF2B5EF4-FFF2-40B4-BE49-F238E27FC236}">
                <a16:creationId xmlns:a16="http://schemas.microsoft.com/office/drawing/2014/main" id="{79F08F72-A461-420E-B422-1C4DF6D2C2D0}"/>
              </a:ext>
            </a:extLst>
          </p:cNvPr>
          <p:cNvGraphicFramePr/>
          <p:nvPr>
            <p:extLst>
              <p:ext uri="{D42A27DB-BD31-4B8C-83A1-F6EECF244321}">
                <p14:modId xmlns:p14="http://schemas.microsoft.com/office/powerpoint/2010/main" val="3335453729"/>
              </p:ext>
            </p:extLst>
          </p:nvPr>
        </p:nvGraphicFramePr>
        <p:xfrm>
          <a:off x="770011" y="2761674"/>
          <a:ext cx="10184315" cy="2267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1600" dirty="0">
                <a:hlinkClick r:id="rId3"/>
              </a:rPr>
              <a:t>Course-10--Applied-Data-Science-Capstone-/</a:t>
            </a:r>
            <a:r>
              <a:rPr lang="en-US" sz="1600" dirty="0" err="1">
                <a:hlinkClick r:id="rId3"/>
              </a:rPr>
              <a:t>edadataviz.ipynb</a:t>
            </a:r>
            <a:r>
              <a:rPr lang="en-US" sz="1600" dirty="0">
                <a:hlinkClick r:id="rId3"/>
              </a:rPr>
              <a:t> at main · saritha2/Course-10--Applied-Data-Science-Capstone-</a:t>
            </a:r>
            <a:endParaRPr lang="en-US" sz="1600" dirty="0"/>
          </a:p>
          <a:p>
            <a:pPr marL="0" indent="0">
              <a:lnSpc>
                <a:spcPct val="100000"/>
              </a:lnSpc>
              <a:spcBef>
                <a:spcPts val="1400"/>
              </a:spcBef>
              <a:buNone/>
            </a:pPr>
            <a:endParaRPr lang="en-US" sz="1600" dirty="0"/>
          </a:p>
          <a:p>
            <a:pPr marL="0" marR="0">
              <a:lnSpc>
                <a:spcPct val="107000"/>
              </a:lnSpc>
              <a:spcBef>
                <a:spcPts val="0"/>
              </a:spcBef>
              <a:spcAft>
                <a:spcPts val="800"/>
              </a:spcAft>
              <a:tabLst>
                <a:tab pos="370332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Analyze the data to identify features and their effect on flight performance.</a:t>
            </a:r>
          </a:p>
          <a:p>
            <a:pPr marL="0" marR="0">
              <a:lnSpc>
                <a:spcPct val="107000"/>
              </a:lnSpc>
              <a:spcBef>
                <a:spcPts val="0"/>
              </a:spcBef>
              <a:spcAft>
                <a:spcPts val="800"/>
              </a:spcAft>
              <a:tabLst>
                <a:tab pos="370332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Scatterplots to visualize the relation between </a:t>
            </a: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FlightNumber</a:t>
            </a:r>
            <a:r>
              <a:rPr lang="en-US" sz="12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PayloadMass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 Flight Number and Launch Site</a:t>
            </a: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Payload and Launch Site</a:t>
            </a: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Flight Number and Orbit </a:t>
            </a: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Payload Mass and Orbit</a:t>
            </a:r>
          </a:p>
          <a:p>
            <a:pPr marL="914400" lvl="2">
              <a:lnSpc>
                <a:spcPct val="107000"/>
              </a:lnSpc>
              <a:spcBef>
                <a:spcPts val="0"/>
              </a:spcBef>
              <a:spcAft>
                <a:spcPts val="800"/>
              </a:spcAft>
              <a:tabLst>
                <a:tab pos="3703320" algn="l"/>
              </a:tabLst>
            </a:pPr>
            <a:r>
              <a:rPr lang="en-US" sz="1200" dirty="0">
                <a:effectLst/>
                <a:latin typeface="Calibri" panose="020F0502020204030204" pitchFamily="34" charset="0"/>
                <a:ea typeface="Calibri" panose="020F0502020204030204" pitchFamily="34" charset="0"/>
                <a:cs typeface="Times New Roman" panose="02020603050405020304" pitchFamily="18" charset="0"/>
              </a:rPr>
              <a:t>Launch Site and Orbit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370332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Use bar charts </a:t>
            </a:r>
            <a:r>
              <a:rPr lang="en-US" sz="18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 to identify which orbits have the highest success rates</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line chart to see yearly success trends for the Falcon 9 launches.</a:t>
            </a: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9745589" cy="4705061"/>
          </a:xfrm>
          <a:prstGeom prst="rect">
            <a:avLst/>
          </a:prstGeom>
        </p:spPr>
        <p:txBody>
          <a:bodyPr lIns="91440" tIns="45720" rIns="91440" bIns="45720" anchor="t"/>
          <a:lstStyle/>
          <a:p>
            <a:r>
              <a:rPr lang="en-US" sz="1400" dirty="0">
                <a:hlinkClick r:id="rId3"/>
              </a:rPr>
              <a:t>Course-10--Applied-Data-Science-Capstone-/</a:t>
            </a:r>
            <a:r>
              <a:rPr lang="en-US" sz="1400" dirty="0" err="1">
                <a:hlinkClick r:id="rId3"/>
              </a:rPr>
              <a:t>jupyter</a:t>
            </a:r>
            <a:r>
              <a:rPr lang="en-US" sz="1400" dirty="0">
                <a:hlinkClick r:id="rId3"/>
              </a:rPr>
              <a:t>-labs-</a:t>
            </a:r>
            <a:r>
              <a:rPr lang="en-US" sz="1400" dirty="0" err="1">
                <a:hlinkClick r:id="rId3"/>
              </a:rPr>
              <a:t>eda</a:t>
            </a:r>
            <a:r>
              <a:rPr lang="en-US" sz="1400" dirty="0">
                <a:hlinkClick r:id="rId3"/>
              </a:rPr>
              <a:t>-</a:t>
            </a:r>
            <a:r>
              <a:rPr lang="en-US" sz="1400" dirty="0" err="1">
                <a:hlinkClick r:id="rId3"/>
              </a:rPr>
              <a:t>sql-coursera_sqllite.ipynb</a:t>
            </a:r>
            <a:r>
              <a:rPr lang="en-US" sz="1400" dirty="0">
                <a:hlinkClick r:id="rId3"/>
              </a:rPr>
              <a:t> at main · saritha2/Course-10--Applied-Data-Science-Capstone-</a:t>
            </a:r>
            <a:endParaRPr lang="en-US" sz="1400" dirty="0"/>
          </a:p>
          <a:p>
            <a:pPr marL="0" indent="0">
              <a:buNone/>
            </a:pPr>
            <a:r>
              <a:rPr lang="en-US" sz="1400" b="1" dirty="0">
                <a:solidFill>
                  <a:srgbClr val="2F5496"/>
                </a:solidFill>
                <a:effectLst/>
                <a:ea typeface="Times New Roman" panose="02020603050405020304" pitchFamily="18" charset="0"/>
                <a:cs typeface="Times New Roman" panose="02020603050405020304" pitchFamily="18" charset="0"/>
              </a:rPr>
              <a:t>Use SQL queries and subqueries to list </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names of the unique launch sites in the space mission</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 total payload mass carried by boosters launched by NASA (CRS)</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average payload mass carried by booster version F9 v1.1</a:t>
            </a:r>
          </a:p>
          <a:p>
            <a:pPr marL="914400" lvl="2">
              <a:lnSpc>
                <a:spcPct val="107000"/>
              </a:lnSpc>
              <a:spcBef>
                <a:spcPts val="1260"/>
              </a:spcBef>
              <a:spcAft>
                <a:spcPts val="840"/>
              </a:spcAft>
            </a:pPr>
            <a:r>
              <a:rPr lang="en-US" sz="1100" b="1" dirty="0">
                <a:solidFill>
                  <a:srgbClr val="2F5496"/>
                </a:solidFill>
                <a:effectLst/>
                <a:ea typeface="Times New Roman" panose="02020603050405020304" pitchFamily="18" charset="0"/>
                <a:cs typeface="Times New Roman" panose="02020603050405020304" pitchFamily="18" charset="0"/>
              </a:rPr>
              <a:t>date when the first successful landing outcome in ground pad was achieved.</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names of the boosters which have success in drone ship and have payload mass greater than 4000 but less than 6000</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total number of successful and failure mission outcomes</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the </a:t>
            </a:r>
            <a:r>
              <a:rPr lang="en-US" sz="1100" b="1" dirty="0" err="1">
                <a:solidFill>
                  <a:srgbClr val="2F5496"/>
                </a:solidFill>
                <a:effectLst/>
                <a:ea typeface="Times New Roman" panose="02020603050405020304" pitchFamily="18" charset="0"/>
                <a:cs typeface="Times New Roman" panose="02020603050405020304" pitchFamily="18" charset="0"/>
              </a:rPr>
              <a:t>booster_versions</a:t>
            </a:r>
            <a:r>
              <a:rPr lang="en-US" sz="1100" b="1" dirty="0">
                <a:solidFill>
                  <a:srgbClr val="2F5496"/>
                </a:solidFill>
                <a:effectLst/>
                <a:ea typeface="Times New Roman" panose="02020603050405020304" pitchFamily="18" charset="0"/>
                <a:cs typeface="Times New Roman" panose="02020603050405020304" pitchFamily="18" charset="0"/>
              </a:rPr>
              <a:t> that have carried the maximum payload mass</a:t>
            </a:r>
          </a:p>
          <a:p>
            <a:pPr marL="914400" lvl="2">
              <a:lnSpc>
                <a:spcPct val="107000"/>
              </a:lnSpc>
              <a:spcBef>
                <a:spcPts val="1260"/>
              </a:spcBef>
              <a:spcAft>
                <a:spcPts val="840"/>
              </a:spcAft>
            </a:pPr>
            <a:r>
              <a:rPr lang="en-US" sz="1100" b="1" dirty="0">
                <a:solidFill>
                  <a:srgbClr val="2F5496"/>
                </a:solidFill>
                <a:effectLst/>
                <a:ea typeface="Times New Roman" panose="02020603050405020304" pitchFamily="18" charset="0"/>
                <a:cs typeface="Times New Roman" panose="02020603050405020304" pitchFamily="18" charset="0"/>
              </a:rPr>
              <a:t>failure </a:t>
            </a:r>
            <a:r>
              <a:rPr lang="en-US" sz="1100" b="1" dirty="0" err="1">
                <a:solidFill>
                  <a:srgbClr val="2F5496"/>
                </a:solidFill>
                <a:effectLst/>
                <a:ea typeface="Times New Roman" panose="02020603050405020304" pitchFamily="18" charset="0"/>
                <a:cs typeface="Times New Roman" panose="02020603050405020304" pitchFamily="18" charset="0"/>
              </a:rPr>
              <a:t>landing_outcomes</a:t>
            </a:r>
            <a:r>
              <a:rPr lang="en-US" sz="1100" b="1" dirty="0">
                <a:solidFill>
                  <a:srgbClr val="2F5496"/>
                </a:solidFill>
                <a:effectLst/>
                <a:ea typeface="Times New Roman" panose="02020603050405020304" pitchFamily="18" charset="0"/>
                <a:cs typeface="Times New Roman" panose="02020603050405020304" pitchFamily="18" charset="0"/>
              </a:rPr>
              <a:t> in drone ship ,booster versions, </a:t>
            </a:r>
            <a:r>
              <a:rPr lang="en-US" sz="1100" b="1" dirty="0" err="1">
                <a:solidFill>
                  <a:srgbClr val="2F5496"/>
                </a:solidFill>
                <a:effectLst/>
                <a:ea typeface="Times New Roman" panose="02020603050405020304" pitchFamily="18" charset="0"/>
                <a:cs typeface="Times New Roman" panose="02020603050405020304" pitchFamily="18" charset="0"/>
              </a:rPr>
              <a:t>launch_site</a:t>
            </a:r>
            <a:r>
              <a:rPr lang="en-US" sz="1100" b="1" dirty="0">
                <a:solidFill>
                  <a:srgbClr val="2F5496"/>
                </a:solidFill>
                <a:effectLst/>
                <a:ea typeface="Times New Roman" panose="02020603050405020304" pitchFamily="18" charset="0"/>
                <a:cs typeface="Times New Roman" panose="02020603050405020304" pitchFamily="18" charset="0"/>
              </a:rPr>
              <a:t> for every month in year 2015.</a:t>
            </a:r>
          </a:p>
          <a:p>
            <a:pPr marL="914400" lvl="2">
              <a:lnSpc>
                <a:spcPct val="107000"/>
              </a:lnSpc>
              <a:spcBef>
                <a:spcPts val="1260"/>
              </a:spcBef>
              <a:spcAft>
                <a:spcPts val="420"/>
              </a:spcAft>
            </a:pPr>
            <a:r>
              <a:rPr lang="en-US" sz="1100" b="1" dirty="0">
                <a:solidFill>
                  <a:srgbClr val="2F5496"/>
                </a:solidFill>
                <a:effectLst/>
                <a:ea typeface="Times New Roman" panose="02020603050405020304" pitchFamily="18" charset="0"/>
                <a:cs typeface="Times New Roman" panose="02020603050405020304" pitchFamily="18" charset="0"/>
              </a:rPr>
              <a:t>Summarize landing outcomes (such as Failure (drone ship) or Success (ground pad)) between the date 2010-06-04 and 2017-03-20, in descending order.</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marR="0" indent="0">
              <a:lnSpc>
                <a:spcPct val="107000"/>
              </a:lnSpc>
              <a:spcBef>
                <a:spcPts val="0"/>
              </a:spcBef>
              <a:spcAft>
                <a:spcPts val="800"/>
              </a:spcAft>
              <a:buNone/>
              <a:tabLst>
                <a:tab pos="3703320" algn="l"/>
              </a:tabLst>
            </a:pPr>
            <a:r>
              <a:rPr lang="en-US" sz="1800" dirty="0">
                <a:solidFill>
                  <a:srgbClr val="000000"/>
                </a:solidFill>
                <a:ea typeface="Calibri" panose="020F0502020204030204" pitchFamily="34" charset="0"/>
                <a:cs typeface="Times New Roman" panose="02020603050405020304" pitchFamily="18" charset="0"/>
              </a:rPr>
              <a:t>T</a:t>
            </a:r>
            <a:r>
              <a:rPr lang="en-US" sz="1800" dirty="0">
                <a:solidFill>
                  <a:srgbClr val="000000"/>
                </a:solidFill>
                <a:effectLst/>
                <a:ea typeface="Calibri" panose="020F0502020204030204" pitchFamily="34" charset="0"/>
                <a:cs typeface="Times New Roman" panose="02020603050405020304" pitchFamily="18" charset="0"/>
              </a:rPr>
              <a:t>o find some geographical patterns about launch sites.</a:t>
            </a:r>
            <a:endParaRPr lang="en-US" sz="1800" dirty="0">
              <a:effectLst/>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tabLst>
                <a:tab pos="3703320" algn="l"/>
              </a:tabLst>
            </a:pPr>
            <a:r>
              <a:rPr lang="en-US" sz="1800" dirty="0">
                <a:solidFill>
                  <a:srgbClr val="000000"/>
                </a:solidFill>
                <a:effectLst/>
                <a:ea typeface="Calibri" panose="020F0502020204030204" pitchFamily="34" charset="0"/>
                <a:cs typeface="Times New Roman" panose="02020603050405020304" pitchFamily="18" charset="0"/>
              </a:rPr>
              <a:t>With NASA Johnson Space Center at Houston, Texas as anchor, use </a:t>
            </a:r>
            <a:r>
              <a:rPr lang="en-US" sz="1800" dirty="0" err="1">
                <a:solidFill>
                  <a:srgbClr val="000000"/>
                </a:solidFill>
                <a:effectLst/>
                <a:ea typeface="Calibri" panose="020F0502020204030204" pitchFamily="34" charset="0"/>
                <a:cs typeface="Times New Roman" panose="02020603050405020304" pitchFamily="18" charset="0"/>
              </a:rPr>
              <a:t>lat</a:t>
            </a:r>
            <a:r>
              <a:rPr lang="en-US" sz="1800" dirty="0">
                <a:solidFill>
                  <a:srgbClr val="000000"/>
                </a:solidFill>
                <a:effectLst/>
                <a:ea typeface="Calibri" panose="020F0502020204030204" pitchFamily="34" charset="0"/>
                <a:cs typeface="Times New Roman" panose="02020603050405020304" pitchFamily="18" charset="0"/>
              </a:rPr>
              <a:t>/long of each site to display them as a red circle on the map</a:t>
            </a:r>
            <a:endParaRPr lang="en-US" sz="1800" dirty="0">
              <a:effectLst/>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tabLst>
                <a:tab pos="3703320" algn="l"/>
              </a:tabLst>
            </a:pPr>
            <a:r>
              <a:rPr lang="en-US" sz="1800" dirty="0">
                <a:solidFill>
                  <a:srgbClr val="000000"/>
                </a:solidFill>
                <a:effectLst/>
                <a:ea typeface="Calibri" panose="020F0502020204030204" pitchFamily="34" charset="0"/>
                <a:cs typeface="Times New Roman" panose="02020603050405020304" pitchFamily="18" charset="0"/>
              </a:rPr>
              <a:t>For each site, add successful launch outcomes counts as green marker and red marker for failed landings, and see which sites have high success rates.</a:t>
            </a:r>
            <a:endParaRPr lang="en-US" sz="1800" dirty="0">
              <a:effectLst/>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tabLst>
                <a:tab pos="3703320" algn="l"/>
              </a:tabLst>
            </a:pPr>
            <a:r>
              <a:rPr lang="en-US" sz="1800" dirty="0">
                <a:solidFill>
                  <a:srgbClr val="000000"/>
                </a:solidFill>
                <a:effectLst/>
                <a:ea typeface="Calibri" panose="020F0502020204030204" pitchFamily="34" charset="0"/>
                <a:cs typeface="Times New Roman" panose="02020603050405020304" pitchFamily="18" charset="0"/>
              </a:rPr>
              <a:t>Explore and analyze the proximities of launch sites with lines connecting launch site to closest coastline, railway track, highway and metro/city. </a:t>
            </a:r>
            <a:endParaRPr lang="en-US" sz="1800" dirty="0">
              <a:effectLst/>
              <a:ea typeface="Calibri" panose="020F0502020204030204" pitchFamily="34" charset="0"/>
              <a:cs typeface="Times New Roman" panose="02020603050405020304" pitchFamily="18" charset="0"/>
            </a:endParaRPr>
          </a:p>
          <a:p>
            <a:pPr marL="457200" lvl="1">
              <a:lnSpc>
                <a:spcPct val="107000"/>
              </a:lnSpc>
              <a:spcBef>
                <a:spcPts val="0"/>
              </a:spcBef>
              <a:spcAft>
                <a:spcPts val="800"/>
              </a:spcAft>
              <a:tabLst>
                <a:tab pos="3703320" algn="l"/>
              </a:tabLst>
            </a:pPr>
            <a:r>
              <a:rPr lang="en-US" sz="1800" dirty="0">
                <a:solidFill>
                  <a:srgbClr val="000000"/>
                </a:solidFill>
                <a:effectLst/>
                <a:ea typeface="Calibri" panose="020F0502020204030204" pitchFamily="34" charset="0"/>
                <a:cs typeface="Times New Roman" panose="02020603050405020304" pitchFamily="18" charset="0"/>
              </a:rPr>
              <a:t>From the visuals, it appears launch sites are close to coastlines, railway and highways (due to ease of logistics) and away from populated cities( for safety)</a:t>
            </a:r>
            <a:endParaRPr lang="en-US" sz="1800" dirty="0">
              <a:effectLst/>
              <a:ea typeface="Calibri" panose="020F0502020204030204" pitchFamily="34" charset="0"/>
              <a:cs typeface="Times New Roman" panose="02020603050405020304" pitchFamily="18" charset="0"/>
            </a:endParaRPr>
          </a:p>
          <a:p>
            <a:pPr marL="0" indent="0">
              <a:lnSpc>
                <a:spcPct val="100000"/>
              </a:lnSpc>
              <a:spcBef>
                <a:spcPts val="1400"/>
              </a:spcBef>
              <a:buNone/>
            </a:pPr>
            <a:r>
              <a:rPr lang="en-US" sz="1600" dirty="0">
                <a:hlinkClick r:id="rId4"/>
              </a:rPr>
              <a:t>Course-10--Applied-Data-Science-Capstone-/</a:t>
            </a:r>
            <a:r>
              <a:rPr lang="en-US" sz="1600" dirty="0" err="1">
                <a:hlinkClick r:id="rId4"/>
              </a:rPr>
              <a:t>lab_jupyter_launch_site_location.ipynb</a:t>
            </a:r>
            <a:r>
              <a:rPr lang="en-US" sz="1600" dirty="0">
                <a:hlinkClick r:id="rId4"/>
              </a:rPr>
              <a:t> at main · saritha2/Course-10--Applied-Data-Science-Capstone-</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sz="2000" b="0" i="0" dirty="0">
                <a:solidFill>
                  <a:srgbClr val="333333"/>
                </a:solidFill>
                <a:effectLst/>
                <a:ea typeface="Microsoft YaHei" panose="020B0503020204020204" pitchFamily="34" charset="-122"/>
              </a:rPr>
              <a:t>App for users to perform interactive visual analytics on SpaceX launch data in real-time.</a:t>
            </a:r>
          </a:p>
          <a:p>
            <a:r>
              <a:rPr lang="en-US" sz="2000" b="0" i="0" dirty="0">
                <a:solidFill>
                  <a:srgbClr val="333333"/>
                </a:solidFill>
                <a:effectLst/>
                <a:ea typeface="Microsoft YaHei" panose="020B0503020204020204" pitchFamily="34" charset="-122"/>
              </a:rPr>
              <a:t>This dashboard application contains input components such as a dropdown list and a range slider to</a:t>
            </a:r>
            <a:br>
              <a:rPr lang="en-US" sz="2000" b="0" i="0" dirty="0">
                <a:solidFill>
                  <a:srgbClr val="333333"/>
                </a:solidFill>
                <a:effectLst/>
                <a:ea typeface="Microsoft YaHei" panose="020B0503020204020204" pitchFamily="34" charset="-122"/>
              </a:rPr>
            </a:br>
            <a:r>
              <a:rPr lang="en-US" sz="2000" b="0" i="0" dirty="0">
                <a:solidFill>
                  <a:srgbClr val="333333"/>
                </a:solidFill>
                <a:effectLst/>
                <a:ea typeface="Microsoft YaHei" panose="020B0503020204020204" pitchFamily="34" charset="-122"/>
              </a:rPr>
              <a:t>interact with a pie chart and a scatter point chart</a:t>
            </a:r>
          </a:p>
          <a:p>
            <a:endParaRPr lang="en-US" sz="2000" b="0" i="0" dirty="0">
              <a:solidFill>
                <a:srgbClr val="333333"/>
              </a:solidFill>
              <a:effectLst/>
              <a:ea typeface="Microsoft YaHei" panose="020B0503020204020204" pitchFamily="34" charset="-122"/>
            </a:endParaRPr>
          </a:p>
          <a:p>
            <a:pPr>
              <a:lnSpc>
                <a:spcPct val="107000"/>
              </a:lnSpc>
              <a:spcBef>
                <a:spcPts val="0"/>
              </a:spcBef>
              <a:spcAft>
                <a:spcPts val="1200"/>
              </a:spcAft>
            </a:pPr>
            <a:r>
              <a:rPr lang="en-US" sz="2000" dirty="0">
                <a:solidFill>
                  <a:srgbClr val="333333"/>
                </a:solidFill>
                <a:effectLst/>
                <a:ea typeface="Calibri" panose="020F0502020204030204" pitchFamily="34" charset="0"/>
                <a:cs typeface="Times New Roman" panose="02020603050405020304" pitchFamily="18" charset="0"/>
              </a:rPr>
              <a:t>Enables users to obtain some insights on the largest successful launches, success rate specifics by launch site, payload range and  Booster version</a:t>
            </a:r>
            <a:endParaRPr lang="en-US" sz="2000" dirty="0">
              <a:effectLst/>
              <a:ea typeface="Calibri" panose="020F0502020204030204" pitchFamily="34" charset="0"/>
              <a:cs typeface="Times New Roman" panose="02020603050405020304" pitchFamily="18" charset="0"/>
            </a:endParaRPr>
          </a:p>
          <a:p>
            <a:pPr marL="0" indent="0" algn="l">
              <a:buNone/>
            </a:pPr>
            <a:r>
              <a:rPr lang="en-US" sz="1800" b="0" i="0" dirty="0">
                <a:solidFill>
                  <a:srgbClr val="333333"/>
                </a:solidFill>
                <a:effectLst/>
                <a:latin typeface="Microsoft YaHei" panose="020B0503020204020204" pitchFamily="34" charset="-122"/>
                <a:ea typeface="Microsoft YaHei" panose="020B0503020204020204" pitchFamily="34" charset="-122"/>
              </a:rPr>
              <a:t> </a:t>
            </a:r>
            <a:r>
              <a:rPr lang="en-US" sz="1800" dirty="0">
                <a:hlinkClick r:id="rId3"/>
              </a:rPr>
              <a:t>Course-10--Applied-Data-Science-Capstone-/spacex-dash-app.py at main · saritha2/Course-10--Applied-Data-Science-Capstone-</a:t>
            </a:r>
            <a:endParaRPr lang="en-US" sz="18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65382"/>
            <a:ext cx="9745589" cy="4911581"/>
          </a:xfrm>
          <a:prstGeom prst="rect">
            <a:avLst/>
          </a:prstGeom>
        </p:spPr>
        <p:txBody>
          <a:bodyPr>
            <a:normAutofit lnSpcReduction="10000"/>
          </a:bodyPr>
          <a:lstStyle/>
          <a:p>
            <a:pPr algn="l">
              <a:buFont typeface="Arial" panose="020B0604020202020204" pitchFamily="34" charset="0"/>
              <a:buChar char="•"/>
            </a:pPr>
            <a:endParaRPr lang="en-US" sz="1600" b="0" i="0" dirty="0">
              <a:effectLst/>
              <a:latin typeface="system-ui"/>
            </a:endParaRPr>
          </a:p>
          <a:p>
            <a:pPr algn="l">
              <a:buFont typeface="Arial" panose="020B0604020202020204" pitchFamily="34" charset="0"/>
              <a:buChar char="•"/>
            </a:pPr>
            <a:r>
              <a:rPr lang="en-US" sz="1600" dirty="0">
                <a:latin typeface="system-ui"/>
              </a:rPr>
              <a:t>To develop the best prediction model, the steps included</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endParaRPr lang="en-US" sz="1600" dirty="0">
              <a:hlinkClick r:id="rId3"/>
            </a:endParaRPr>
          </a:p>
          <a:p>
            <a:pPr>
              <a:lnSpc>
                <a:spcPct val="100000"/>
              </a:lnSpc>
              <a:spcBef>
                <a:spcPts val="1400"/>
              </a:spcBef>
            </a:pPr>
            <a:r>
              <a:rPr lang="en-US" sz="1600" dirty="0">
                <a:hlinkClick r:id="rId3"/>
              </a:rPr>
              <a:t>Course-10--Applied-Data-Science-Capstone-/</a:t>
            </a:r>
            <a:r>
              <a:rPr lang="en-US" sz="1600" dirty="0" err="1">
                <a:hlinkClick r:id="rId3"/>
              </a:rPr>
              <a:t>SpaceX_Machine</a:t>
            </a:r>
            <a:r>
              <a:rPr lang="en-US" sz="1600" dirty="0">
                <a:hlinkClick r:id="rId3"/>
              </a:rPr>
              <a:t> Learning Prediction_Part_5.ipynb at main · saritha2/Course-10--Applied-Data-Science-Capstone-</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6" name="Diagram 5">
            <a:extLst>
              <a:ext uri="{FF2B5EF4-FFF2-40B4-BE49-F238E27FC236}">
                <a16:creationId xmlns:a16="http://schemas.microsoft.com/office/drawing/2014/main" id="{F148EA16-F624-4D7B-ABCA-69E4DBE2A3E4}"/>
              </a:ext>
            </a:extLst>
          </p:cNvPr>
          <p:cNvGraphicFramePr/>
          <p:nvPr>
            <p:extLst>
              <p:ext uri="{D42A27DB-BD31-4B8C-83A1-F6EECF244321}">
                <p14:modId xmlns:p14="http://schemas.microsoft.com/office/powerpoint/2010/main" val="1751349637"/>
              </p:ext>
            </p:extLst>
          </p:nvPr>
        </p:nvGraphicFramePr>
        <p:xfrm>
          <a:off x="1279235" y="1874982"/>
          <a:ext cx="9869056" cy="371763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11564"/>
            <a:ext cx="10616847" cy="536632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accent3">
                    <a:lumMod val="25000"/>
                  </a:schemeClr>
                </a:solidFill>
                <a:latin typeface="+mn-lt"/>
              </a:rPr>
              <a:t>Exploratory data analysis results</a:t>
            </a:r>
          </a:p>
          <a:p>
            <a:pPr marL="914400" lvl="2">
              <a:lnSpc>
                <a:spcPct val="107000"/>
              </a:lnSpc>
              <a:spcBef>
                <a:spcPts val="0"/>
              </a:spcBef>
              <a:spcAft>
                <a:spcPts val="800"/>
              </a:spcAft>
              <a:tabLst>
                <a:tab pos="3703320" algn="l"/>
              </a:tabLst>
            </a:pPr>
            <a:r>
              <a:rPr lang="en-US" sz="1200" dirty="0">
                <a:solidFill>
                  <a:schemeClr val="tx1"/>
                </a:solidFill>
                <a:latin typeface="+mn-lt"/>
                <a:ea typeface="Calibri" panose="020F0502020204030204" pitchFamily="34" charset="0"/>
                <a:cs typeface="Times New Roman" panose="02020603050405020304" pitchFamily="18" charset="0"/>
              </a:rPr>
              <a:t>A</a:t>
            </a:r>
            <a:r>
              <a:rPr lang="en-US" sz="1200" dirty="0">
                <a:solidFill>
                  <a:schemeClr val="tx1"/>
                </a:solidFill>
                <a:effectLst/>
                <a:latin typeface="+mn-lt"/>
                <a:ea typeface="Calibri" panose="020F0502020204030204" pitchFamily="34" charset="0"/>
                <a:cs typeface="Times New Roman" panose="02020603050405020304" pitchFamily="18" charset="0"/>
              </a:rPr>
              <a:t>s the flight number increases, the first stage is more likely to land successfully. The payload mass also appears to be a factor; even with more massive payloads, the first stage often returns successfully.</a:t>
            </a:r>
          </a:p>
          <a:p>
            <a:pPr marL="914400" lvl="2">
              <a:lnSpc>
                <a:spcPct val="107000"/>
              </a:lnSpc>
              <a:spcBef>
                <a:spcPts val="0"/>
              </a:spcBef>
              <a:spcAft>
                <a:spcPts val="800"/>
              </a:spcAft>
              <a:tabLst>
                <a:tab pos="3703320" algn="l"/>
              </a:tabLst>
            </a:pPr>
            <a:r>
              <a:rPr lang="en-US" sz="1200" dirty="0">
                <a:solidFill>
                  <a:schemeClr val="tx1"/>
                </a:solidFill>
                <a:effectLst/>
                <a:latin typeface="+mn-lt"/>
                <a:ea typeface="Calibri" panose="020F0502020204030204" pitchFamily="34" charset="0"/>
                <a:cs typeface="Times New Roman" panose="02020603050405020304" pitchFamily="18" charset="0"/>
              </a:rPr>
              <a:t>With all three Launch sites (CCAFS SLC 40 , VAFB SLC 4E, KSC LC 39A) , the number of successes were not greatly increased with the increase in flight numbers but there seemed to be a weak relation between the 2 variables.</a:t>
            </a:r>
          </a:p>
          <a:p>
            <a:pPr marL="914400" lvl="2">
              <a:lnSpc>
                <a:spcPct val="107000"/>
              </a:lnSpc>
              <a:spcBef>
                <a:spcPts val="0"/>
              </a:spcBef>
              <a:spcAft>
                <a:spcPts val="800"/>
              </a:spcAft>
              <a:tabLst>
                <a:tab pos="3703320" algn="l"/>
              </a:tabLst>
            </a:pPr>
            <a:r>
              <a:rPr lang="en-US" sz="1200" dirty="0">
                <a:solidFill>
                  <a:schemeClr val="tx1"/>
                </a:solidFill>
                <a:effectLst/>
                <a:latin typeface="+mn-lt"/>
                <a:ea typeface="Calibri" panose="020F0502020204030204" pitchFamily="34" charset="0"/>
                <a:cs typeface="Times New Roman" panose="02020603050405020304" pitchFamily="18" charset="0"/>
              </a:rPr>
              <a:t>Of two of three Launch sites (CCAFS SLC 40, KSC LC 39A) , the number of successes were higher with increased payloads  but there was no data for  , VAFB SLC 4E for payload &gt; 10000 kg.</a:t>
            </a:r>
          </a:p>
          <a:p>
            <a:pPr marL="914400" lvl="2">
              <a:lnSpc>
                <a:spcPct val="107000"/>
              </a:lnSpc>
              <a:spcBef>
                <a:spcPts val="0"/>
              </a:spcBef>
              <a:spcAft>
                <a:spcPts val="800"/>
              </a:spcAft>
              <a:tabLst>
                <a:tab pos="3703320" algn="l"/>
              </a:tabLst>
            </a:pPr>
            <a:r>
              <a:rPr lang="en-US" sz="1200" dirty="0">
                <a:solidFill>
                  <a:schemeClr val="tx1"/>
                </a:solidFill>
                <a:effectLst/>
                <a:latin typeface="+mn-lt"/>
                <a:ea typeface="Calibri" panose="020F0502020204030204" pitchFamily="34" charset="0"/>
                <a:cs typeface="Times New Roman" panose="02020603050405020304" pitchFamily="18" charset="0"/>
              </a:rPr>
              <a:t>Success rates differed widely between orbits with GTO,ISS,VLEO having the most successes.</a:t>
            </a:r>
          </a:p>
          <a:p>
            <a:pPr marL="914400" lvl="2">
              <a:lnSpc>
                <a:spcPct val="107000"/>
              </a:lnSpc>
              <a:spcBef>
                <a:spcPts val="0"/>
              </a:spcBef>
              <a:spcAft>
                <a:spcPts val="800"/>
              </a:spcAft>
              <a:tabLst>
                <a:tab pos="3703320" algn="l"/>
              </a:tabLst>
            </a:pPr>
            <a:r>
              <a:rPr lang="en-US" sz="1200" dirty="0">
                <a:solidFill>
                  <a:schemeClr val="tx1"/>
                </a:solidFill>
                <a:effectLst/>
                <a:latin typeface="+mn-lt"/>
                <a:ea typeface="Calibri" panose="020F0502020204030204" pitchFamily="34" charset="0"/>
                <a:cs typeface="Times New Roman" panose="02020603050405020304" pitchFamily="18" charset="0"/>
              </a:rPr>
              <a:t>LEO orbit, success seems to be related to the number of flights. Conversely, in the GTO orbit, there appears to be no relationship between flight number and success.</a:t>
            </a:r>
          </a:p>
          <a:p>
            <a:pPr marL="914400" lvl="2">
              <a:spcBef>
                <a:spcPts val="0"/>
              </a:spcBef>
              <a:spcAft>
                <a:spcPts val="1200"/>
              </a:spcAft>
            </a:pPr>
            <a:r>
              <a:rPr lang="en-US" sz="1200" dirty="0">
                <a:solidFill>
                  <a:schemeClr val="tx1"/>
                </a:solidFill>
                <a:effectLst/>
                <a:latin typeface="+mn-lt"/>
                <a:ea typeface="Times New Roman" panose="02020603050405020304" pitchFamily="18" charset="0"/>
              </a:rPr>
              <a:t>With heavy payloads the successful landing or positive landing rate are more for Polar, LEO and ISS.</a:t>
            </a:r>
          </a:p>
          <a:p>
            <a:pPr marL="914400" lvl="2">
              <a:spcBef>
                <a:spcPts val="0"/>
              </a:spcBef>
              <a:spcAft>
                <a:spcPts val="600"/>
              </a:spcAft>
            </a:pPr>
            <a:r>
              <a:rPr lang="en-US" sz="1200" dirty="0">
                <a:solidFill>
                  <a:schemeClr val="tx1"/>
                </a:solidFill>
                <a:effectLst/>
                <a:latin typeface="+mn-lt"/>
                <a:ea typeface="Times New Roman" panose="02020603050405020304" pitchFamily="18" charset="0"/>
              </a:rPr>
              <a:t>However, for GTO, it's difficult to distinguish between successful and unsuccessful landings as both outcomes are present.</a:t>
            </a:r>
          </a:p>
          <a:p>
            <a:pPr marL="914400" lvl="2">
              <a:lnSpc>
                <a:spcPct val="107000"/>
              </a:lnSpc>
              <a:spcBef>
                <a:spcPts val="0"/>
              </a:spcBef>
              <a:spcAft>
                <a:spcPts val="800"/>
              </a:spcAft>
              <a:tabLst>
                <a:tab pos="3703320" algn="l"/>
              </a:tabLst>
            </a:pPr>
            <a:r>
              <a:rPr lang="en-US" sz="1200" dirty="0">
                <a:solidFill>
                  <a:schemeClr val="tx1"/>
                </a:solidFill>
                <a:effectLst/>
                <a:latin typeface="+mn-lt"/>
                <a:ea typeface="Calibri" panose="020F0502020204030204" pitchFamily="34" charset="0"/>
                <a:cs typeface="Times New Roman" panose="02020603050405020304" pitchFamily="18" charset="0"/>
              </a:rPr>
              <a:t>Success rate since 2013 kept increasing till 2020</a:t>
            </a:r>
          </a:p>
          <a:p>
            <a:pPr>
              <a:lnSpc>
                <a:spcPct val="100000"/>
              </a:lnSpc>
              <a:spcBef>
                <a:spcPts val="1400"/>
              </a:spcBef>
            </a:pPr>
            <a:r>
              <a:rPr lang="en-US" sz="1200" dirty="0">
                <a:solidFill>
                  <a:schemeClr val="accent3">
                    <a:lumMod val="25000"/>
                  </a:schemeClr>
                </a:solidFill>
                <a:latin typeface="+mn-lt"/>
              </a:rPr>
              <a:t>Interactive analytics demo in screenshots</a:t>
            </a:r>
          </a:p>
          <a:p>
            <a:pPr>
              <a:lnSpc>
                <a:spcPct val="100000"/>
              </a:lnSpc>
              <a:spcBef>
                <a:spcPts val="1400"/>
              </a:spcBef>
            </a:pPr>
            <a:endParaRPr lang="en-US" sz="1200" dirty="0">
              <a:solidFill>
                <a:schemeClr val="accent3">
                  <a:lumMod val="25000"/>
                </a:schemeClr>
              </a:solidFill>
              <a:latin typeface="+mn-lt"/>
            </a:endParaRPr>
          </a:p>
          <a:p>
            <a:pPr>
              <a:lnSpc>
                <a:spcPct val="100000"/>
              </a:lnSpc>
              <a:spcBef>
                <a:spcPts val="1400"/>
              </a:spcBef>
            </a:pPr>
            <a:endParaRPr lang="en-US" sz="1200" dirty="0">
              <a:solidFill>
                <a:schemeClr val="accent3">
                  <a:lumMod val="25000"/>
                </a:schemeClr>
              </a:solidFill>
              <a:latin typeface="+mn-lt"/>
            </a:endParaRPr>
          </a:p>
          <a:p>
            <a:pPr>
              <a:lnSpc>
                <a:spcPct val="100000"/>
              </a:lnSpc>
              <a:spcBef>
                <a:spcPts val="1400"/>
              </a:spcBef>
            </a:pPr>
            <a:r>
              <a:rPr lang="en-US" sz="1200" dirty="0">
                <a:solidFill>
                  <a:schemeClr val="accent3">
                    <a:lumMod val="25000"/>
                  </a:schemeClr>
                </a:solidFill>
                <a:latin typeface="+mn-lt"/>
              </a:rPr>
              <a:t>Predictive analysis results</a:t>
            </a:r>
          </a:p>
          <a:p>
            <a:pPr lvl="2" eaLnBrk="0" fontAlgn="base" hangingPunct="0">
              <a:lnSpc>
                <a:spcPct val="100000"/>
              </a:lnSpc>
              <a:spcBef>
                <a:spcPct val="0"/>
              </a:spcBef>
              <a:spcAft>
                <a:spcPct val="0"/>
              </a:spcAft>
            </a:pPr>
            <a:r>
              <a:rPr kumimoji="0" lang="en-US" altLang="en-US" sz="1200" b="0" i="0" u="none" strike="noStrike" cap="none" normalizeH="0" baseline="0" dirty="0">
                <a:ln>
                  <a:noFill/>
                </a:ln>
                <a:solidFill>
                  <a:schemeClr val="tx1"/>
                </a:solidFill>
                <a:effectLst/>
                <a:latin typeface="+mn-lt"/>
              </a:rPr>
              <a:t>Model Linear Regression had an accuracy score of  83.33%, </a:t>
            </a:r>
          </a:p>
          <a:p>
            <a:pPr lvl="2" eaLnBrk="0" fontAlgn="base" hangingPunct="0">
              <a:lnSpc>
                <a:spcPct val="100000"/>
              </a:lnSpc>
              <a:spcBef>
                <a:spcPct val="0"/>
              </a:spcBef>
              <a:spcAft>
                <a:spcPct val="0"/>
              </a:spcAft>
            </a:pPr>
            <a:r>
              <a:rPr lang="en-US" altLang="en-US" sz="1200" dirty="0">
                <a:solidFill>
                  <a:schemeClr val="tx1"/>
                </a:solidFill>
                <a:latin typeface="+mn-lt"/>
              </a:rPr>
              <a:t>Model </a:t>
            </a:r>
            <a:r>
              <a:rPr lang="en-US" altLang="en-US" sz="1200" dirty="0">
                <a:solidFill>
                  <a:schemeClr val="tx1"/>
                </a:solidFill>
                <a:highlight>
                  <a:srgbClr val="FFFF00"/>
                </a:highlight>
                <a:latin typeface="+mn-lt"/>
              </a:rPr>
              <a:t>SVM had an accuracy score of </a:t>
            </a:r>
            <a:r>
              <a:rPr kumimoji="0" lang="en-US" altLang="en-US" sz="1200" b="0" i="0" u="none" strike="noStrike" cap="none" normalizeH="0" baseline="0" dirty="0">
                <a:ln>
                  <a:noFill/>
                </a:ln>
                <a:solidFill>
                  <a:schemeClr val="tx1"/>
                </a:solidFill>
                <a:effectLst/>
                <a:highlight>
                  <a:srgbClr val="FFFF00"/>
                </a:highlight>
                <a:latin typeface="+mn-lt"/>
              </a:rPr>
              <a:t>94.44%</a:t>
            </a:r>
          </a:p>
          <a:p>
            <a:pPr lvl="2" eaLnBrk="0" fontAlgn="base" hangingPunct="0">
              <a:lnSpc>
                <a:spcPct val="100000"/>
              </a:lnSpc>
              <a:spcBef>
                <a:spcPct val="0"/>
              </a:spcBef>
              <a:spcAft>
                <a:spcPct val="0"/>
              </a:spcAft>
            </a:pPr>
            <a:r>
              <a:rPr lang="en-US" altLang="en-US" sz="1200" dirty="0">
                <a:solidFill>
                  <a:schemeClr val="tx1"/>
                </a:solidFill>
                <a:latin typeface="+mn-lt"/>
              </a:rPr>
              <a:t>Model </a:t>
            </a:r>
            <a:r>
              <a:rPr lang="en-US" altLang="en-US" sz="1200" dirty="0" err="1">
                <a:solidFill>
                  <a:schemeClr val="tx1"/>
                </a:solidFill>
                <a:latin typeface="+mn-lt"/>
              </a:rPr>
              <a:t>ClassifierTree</a:t>
            </a:r>
            <a:r>
              <a:rPr lang="en-US" altLang="en-US" sz="1200" dirty="0">
                <a:solidFill>
                  <a:schemeClr val="tx1"/>
                </a:solidFill>
                <a:latin typeface="+mn-lt"/>
              </a:rPr>
              <a:t> had an accuracy score of </a:t>
            </a:r>
            <a:r>
              <a:rPr kumimoji="0" lang="en-US" altLang="en-US" sz="1200" b="0" i="0" u="none" strike="noStrike" cap="none" normalizeH="0" baseline="0" dirty="0">
                <a:ln>
                  <a:noFill/>
                </a:ln>
                <a:solidFill>
                  <a:schemeClr val="tx1"/>
                </a:solidFill>
                <a:effectLst/>
                <a:latin typeface="+mn-lt"/>
              </a:rPr>
              <a:t>, 83.33%</a:t>
            </a:r>
          </a:p>
          <a:p>
            <a:pPr lvl="2" eaLnBrk="0" fontAlgn="base" hangingPunct="0">
              <a:lnSpc>
                <a:spcPct val="100000"/>
              </a:lnSpc>
              <a:spcBef>
                <a:spcPct val="0"/>
              </a:spcBef>
              <a:spcAft>
                <a:spcPct val="0"/>
              </a:spcAft>
            </a:pPr>
            <a:r>
              <a:rPr kumimoji="0" lang="en-US" altLang="en-US" sz="1200" b="0" i="0" u="none" strike="noStrike" kern="1200" cap="none" spc="0" normalizeH="0" baseline="0" noProof="0" dirty="0">
                <a:ln>
                  <a:noFill/>
                </a:ln>
                <a:solidFill>
                  <a:schemeClr val="tx1"/>
                </a:solidFill>
                <a:effectLst/>
                <a:uLnTx/>
                <a:uFillTx/>
                <a:latin typeface="+mn-lt"/>
              </a:rPr>
              <a:t>Model K nearest neighbors had an accuracy score of  83.33%</a:t>
            </a:r>
            <a:endParaRPr kumimoji="0" lang="en-US" altLang="en-US" sz="1200" b="0" i="0" u="none" strike="noStrike" cap="none" normalizeH="0" baseline="0" dirty="0">
              <a:ln>
                <a:noFill/>
              </a:ln>
              <a:solidFill>
                <a:schemeClr val="tx1"/>
              </a:solidFill>
              <a:effectLst/>
              <a:latin typeface="+mn-lt"/>
            </a:endParaRPr>
          </a:p>
          <a:p>
            <a:pPr>
              <a:lnSpc>
                <a:spcPct val="100000"/>
              </a:lnSpc>
              <a:spcBef>
                <a:spcPts val="1400"/>
              </a:spcBef>
            </a:pPr>
            <a:endParaRPr lang="en-US" sz="1050" dirty="0">
              <a:solidFill>
                <a:schemeClr val="accent3">
                  <a:lumMod val="25000"/>
                </a:schemeClr>
              </a:solidFill>
              <a:latin typeface="+mn-lt"/>
            </a:endParaRPr>
          </a:p>
          <a:p>
            <a:pPr lvl="1"/>
            <a:endParaRPr lang="en-US" sz="700" dirty="0">
              <a:latin typeface="+mn-lt"/>
            </a:endParaRPr>
          </a:p>
          <a:p>
            <a:pPr marL="457200" lvl="1" indent="0">
              <a:buNone/>
            </a:pPr>
            <a:endParaRPr lang="en-US" sz="700" dirty="0">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a:extLst>
              <a:ext uri="{FF2B5EF4-FFF2-40B4-BE49-F238E27FC236}">
                <a16:creationId xmlns:a16="http://schemas.microsoft.com/office/drawing/2014/main" id="{6A1E5D1F-5915-4370-ADB1-043FC142DB07}"/>
              </a:ext>
            </a:extLst>
          </p:cNvPr>
          <p:cNvPicPr>
            <a:picLocks noChangeAspect="1"/>
          </p:cNvPicPr>
          <p:nvPr/>
        </p:nvPicPr>
        <p:blipFill>
          <a:blip r:embed="rId4"/>
          <a:stretch>
            <a:fillRect/>
          </a:stretch>
        </p:blipFill>
        <p:spPr>
          <a:xfrm>
            <a:off x="6445756" y="4059356"/>
            <a:ext cx="4839855" cy="1829250"/>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459345"/>
            <a:ext cx="10320263" cy="4409643"/>
          </a:xfrm>
          <a:prstGeom prst="rect">
            <a:avLst/>
          </a:prstGeom>
        </p:spPr>
        <p:txBody>
          <a:bodyPr>
            <a:normAutofit/>
          </a:bodyPr>
          <a:lstStyle/>
          <a:p>
            <a:pPr marL="0" indent="0">
              <a:lnSpc>
                <a:spcPct val="100000"/>
              </a:lnSpc>
              <a:spcBef>
                <a:spcPts val="1400"/>
              </a:spcBef>
              <a:buNone/>
            </a:pPr>
            <a:r>
              <a:rPr lang="en-US" sz="1400" dirty="0">
                <a:solidFill>
                  <a:schemeClr val="tx1"/>
                </a:solidFill>
                <a:latin typeface="+mn-lt"/>
                <a:ea typeface="Calibri" panose="020F0502020204030204" pitchFamily="34" charset="0"/>
                <a:cs typeface="Times New Roman" panose="02020603050405020304" pitchFamily="18" charset="0"/>
              </a:rPr>
              <a:t>A</a:t>
            </a:r>
            <a:r>
              <a:rPr lang="en-US" sz="1400" dirty="0">
                <a:solidFill>
                  <a:schemeClr val="tx1"/>
                </a:solidFill>
                <a:effectLst/>
                <a:latin typeface="+mn-lt"/>
                <a:ea typeface="Calibri" panose="020F0502020204030204" pitchFamily="34" charset="0"/>
                <a:cs typeface="Times New Roman" panose="02020603050405020304" pitchFamily="18" charset="0"/>
              </a:rPr>
              <a:t>s the flight number increases, the first stage is more likely to land successfully. With all three Launch sites (CCAFS SLC 40 , VAFB SLC 4E, KSC LC 39A) , the number of successes were not greatly increased with the increase in flight numbers but there seemed to be a weak relation between the 2 variables.</a:t>
            </a:r>
          </a:p>
          <a:p>
            <a:pPr marL="0" indent="0">
              <a:lnSpc>
                <a:spcPct val="100000"/>
              </a:lnSpc>
              <a:spcBef>
                <a:spcPts val="1400"/>
              </a:spcBef>
              <a:buNone/>
            </a:pPr>
            <a:endParaRPr lang="en-US" sz="1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77B4EFC3-E453-4FFB-A381-30FDC59E596F}"/>
              </a:ext>
            </a:extLst>
          </p:cNvPr>
          <p:cNvPicPr>
            <a:picLocks noChangeAspect="1"/>
          </p:cNvPicPr>
          <p:nvPr/>
        </p:nvPicPr>
        <p:blipFill>
          <a:blip r:embed="rId3"/>
          <a:stretch>
            <a:fillRect/>
          </a:stretch>
        </p:blipFill>
        <p:spPr>
          <a:xfrm>
            <a:off x="1634103" y="2621209"/>
            <a:ext cx="8923793" cy="340436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10687961"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8" name="TextBox 7">
            <a:extLst>
              <a:ext uri="{FF2B5EF4-FFF2-40B4-BE49-F238E27FC236}">
                <a16:creationId xmlns:a16="http://schemas.microsoft.com/office/drawing/2014/main" id="{792406C6-F3D7-415E-9756-5B4D7F915EEE}"/>
              </a:ext>
            </a:extLst>
          </p:cNvPr>
          <p:cNvSpPr txBox="1"/>
          <p:nvPr/>
        </p:nvSpPr>
        <p:spPr>
          <a:xfrm>
            <a:off x="1163781" y="1746591"/>
            <a:ext cx="10121829" cy="954107"/>
          </a:xfrm>
          <a:prstGeom prst="rect">
            <a:avLst/>
          </a:prstGeom>
          <a:noFill/>
        </p:spPr>
        <p:txBody>
          <a:bodyPr wrap="square">
            <a:spAutoFit/>
          </a:bodyPr>
          <a:lstStyle/>
          <a:p>
            <a:r>
              <a:rPr lang="en-US" sz="1400" dirty="0">
                <a:ea typeface="Calibri" panose="020F0502020204030204" pitchFamily="34" charset="0"/>
                <a:cs typeface="Times New Roman" panose="02020603050405020304" pitchFamily="18" charset="0"/>
              </a:rPr>
              <a:t>T</a:t>
            </a:r>
            <a:r>
              <a:rPr lang="en-US" sz="1400" dirty="0">
                <a:solidFill>
                  <a:schemeClr val="tx1"/>
                </a:solidFill>
                <a:effectLst/>
                <a:latin typeface="+mn-lt"/>
                <a:ea typeface="Calibri" panose="020F0502020204030204" pitchFamily="34" charset="0"/>
                <a:cs typeface="Times New Roman" panose="02020603050405020304" pitchFamily="18" charset="0"/>
              </a:rPr>
              <a:t>he payload mass also appears to be a factor; even with more massive payloads, the first stage often returns successfully.</a:t>
            </a:r>
          </a:p>
          <a:p>
            <a:r>
              <a:rPr lang="en-US" sz="1400" dirty="0">
                <a:solidFill>
                  <a:schemeClr val="tx1"/>
                </a:solidFill>
                <a:effectLst/>
                <a:latin typeface="+mn-lt"/>
                <a:ea typeface="Calibri" panose="020F0502020204030204" pitchFamily="34" charset="0"/>
                <a:cs typeface="Times New Roman" panose="02020603050405020304" pitchFamily="18" charset="0"/>
              </a:rPr>
              <a:t>Of two of three Launch sites (CCAFS SLC 40, KSC LC 39A) , the number of successes were higher with increased payloads  but there was no data for  , VAFB SLC 4E for payload &gt; 10000 kg.</a:t>
            </a:r>
          </a:p>
          <a:p>
            <a:endParaRPr lang="en-US" sz="1400" dirty="0"/>
          </a:p>
        </p:txBody>
      </p:sp>
      <p:pic>
        <p:nvPicPr>
          <p:cNvPr id="10" name="Picture 9">
            <a:extLst>
              <a:ext uri="{FF2B5EF4-FFF2-40B4-BE49-F238E27FC236}">
                <a16:creationId xmlns:a16="http://schemas.microsoft.com/office/drawing/2014/main" id="{2AB754A9-B227-4A24-BC06-5437BD0AF2CE}"/>
              </a:ext>
            </a:extLst>
          </p:cNvPr>
          <p:cNvPicPr>
            <a:picLocks noChangeAspect="1"/>
          </p:cNvPicPr>
          <p:nvPr/>
        </p:nvPicPr>
        <p:blipFill>
          <a:blip r:embed="rId3"/>
          <a:stretch>
            <a:fillRect/>
          </a:stretch>
        </p:blipFill>
        <p:spPr>
          <a:xfrm>
            <a:off x="1706499" y="2564054"/>
            <a:ext cx="8779001" cy="301470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10913989" cy="3811588"/>
          </a:xfrm>
          <a:prstGeom prst="rect">
            <a:avLst/>
          </a:prstGeom>
        </p:spPr>
        <p:txBody>
          <a:bodyPr>
            <a:normAutofit/>
          </a:bodyPr>
          <a:lstStyle/>
          <a:p>
            <a:pPr marL="0" indent="0">
              <a:lnSpc>
                <a:spcPct val="100000"/>
              </a:lnSpc>
              <a:spcBef>
                <a:spcPts val="1400"/>
              </a:spcBef>
              <a:buNone/>
            </a:pPr>
            <a:r>
              <a:rPr lang="en-US" sz="1400" dirty="0">
                <a:solidFill>
                  <a:schemeClr val="tx1"/>
                </a:solidFill>
                <a:effectLst/>
                <a:latin typeface="+mn-lt"/>
                <a:ea typeface="Calibri" panose="020F0502020204030204" pitchFamily="34" charset="0"/>
                <a:cs typeface="Times New Roman" panose="02020603050405020304" pitchFamily="18" charset="0"/>
              </a:rPr>
              <a:t>Success rates differed widely between orbits with GTO,ISS,VLEO having the most successes</a:t>
            </a:r>
            <a:endParaRPr lang="en-US" sz="1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E964D357-DABA-4FD4-B49A-8498B9BF8C58}"/>
              </a:ext>
            </a:extLst>
          </p:cNvPr>
          <p:cNvPicPr>
            <a:picLocks noChangeAspect="1"/>
          </p:cNvPicPr>
          <p:nvPr/>
        </p:nvPicPr>
        <p:blipFill>
          <a:blip r:embed="rId4"/>
          <a:stretch>
            <a:fillRect/>
          </a:stretch>
        </p:blipFill>
        <p:spPr>
          <a:xfrm>
            <a:off x="2598117" y="2807855"/>
            <a:ext cx="6995766" cy="291877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442934" cy="3811588"/>
          </a:xfrm>
          <a:prstGeom prst="rect">
            <a:avLst/>
          </a:prstGeom>
        </p:spPr>
        <p:txBody>
          <a:bodyPr>
            <a:normAutofit/>
          </a:bodyPr>
          <a:lstStyle/>
          <a:p>
            <a:pPr marL="0" indent="0">
              <a:lnSpc>
                <a:spcPct val="100000"/>
              </a:lnSpc>
              <a:spcBef>
                <a:spcPts val="1400"/>
              </a:spcBef>
              <a:buNone/>
            </a:pPr>
            <a:r>
              <a:rPr lang="en-US" sz="1400" dirty="0">
                <a:solidFill>
                  <a:schemeClr val="tx1"/>
                </a:solidFill>
                <a:effectLst/>
                <a:latin typeface="+mn-lt"/>
                <a:ea typeface="Calibri" panose="020F0502020204030204" pitchFamily="34" charset="0"/>
                <a:cs typeface="Times New Roman" panose="02020603050405020304" pitchFamily="18" charset="0"/>
              </a:rPr>
              <a:t>LEO orbit, success seems to be related to the number of flights. Conversely, in the GTO orbit, there appears to be no relationship between flight number and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F47652-9E95-4A36-9B9E-6FABD8404DC1}"/>
              </a:ext>
            </a:extLst>
          </p:cNvPr>
          <p:cNvPicPr>
            <a:picLocks noChangeAspect="1"/>
          </p:cNvPicPr>
          <p:nvPr/>
        </p:nvPicPr>
        <p:blipFill>
          <a:blip r:embed="rId3"/>
          <a:stretch>
            <a:fillRect/>
          </a:stretch>
        </p:blipFill>
        <p:spPr>
          <a:xfrm>
            <a:off x="1515983" y="2761673"/>
            <a:ext cx="9160034" cy="311967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515600" cy="3811588"/>
          </a:xfrm>
          <a:prstGeom prst="rect">
            <a:avLst/>
          </a:prstGeom>
        </p:spPr>
        <p:txBody>
          <a:bodyPr>
            <a:normAutofit/>
          </a:bodyPr>
          <a:lstStyle/>
          <a:p>
            <a:pPr marL="0" indent="0">
              <a:lnSpc>
                <a:spcPct val="100000"/>
              </a:lnSpc>
              <a:spcBef>
                <a:spcPts val="1400"/>
              </a:spcBef>
              <a:buNone/>
            </a:pPr>
            <a:r>
              <a:rPr lang="en-US" sz="1400" dirty="0">
                <a:solidFill>
                  <a:srgbClr val="000000"/>
                </a:solidFill>
                <a:effectLst/>
                <a:ea typeface="Times New Roman" panose="02020603050405020304" pitchFamily="18" charset="0"/>
              </a:rPr>
              <a:t>With heavy payloads the successful landing or positive landing rate are more for Polar, LEO and </a:t>
            </a:r>
            <a:r>
              <a:rPr lang="en-US" sz="1400" dirty="0" err="1">
                <a:solidFill>
                  <a:srgbClr val="000000"/>
                </a:solidFill>
                <a:effectLst/>
                <a:ea typeface="Times New Roman" panose="02020603050405020304" pitchFamily="18" charset="0"/>
              </a:rPr>
              <a:t>ISS.</a:t>
            </a:r>
            <a:r>
              <a:rPr lang="en-US" sz="1400" dirty="0" err="1">
                <a:solidFill>
                  <a:schemeClr val="tx1"/>
                </a:solidFill>
                <a:effectLst/>
                <a:latin typeface="+mn-lt"/>
                <a:ea typeface="Times New Roman" panose="02020603050405020304" pitchFamily="18" charset="0"/>
              </a:rPr>
              <a:t>However</a:t>
            </a:r>
            <a:r>
              <a:rPr lang="en-US" sz="1400" dirty="0">
                <a:solidFill>
                  <a:schemeClr val="tx1"/>
                </a:solidFill>
                <a:effectLst/>
                <a:latin typeface="+mn-lt"/>
                <a:ea typeface="Times New Roman" panose="02020603050405020304" pitchFamily="18" charset="0"/>
              </a:rPr>
              <a:t>, for GTO, it's difficult to distinguish between successful and unsuccessful landings as both outcomes are present.</a:t>
            </a:r>
            <a:endParaRPr lang="en-US" sz="1400" dirty="0">
              <a:solidFill>
                <a:schemeClr val="tx1"/>
              </a:solidFill>
              <a:effectLst/>
              <a:latin typeface="+mn-lt"/>
              <a:ea typeface="Calibri" panose="020F0502020204030204" pitchFamily="34" charset="0"/>
              <a:cs typeface="Times New Roman" panose="02020603050405020304" pitchFamily="18" charset="0"/>
            </a:endParaRPr>
          </a:p>
          <a:p>
            <a:pPr marL="0" indent="0">
              <a:lnSpc>
                <a:spcPct val="100000"/>
              </a:lnSpc>
              <a:spcBef>
                <a:spcPts val="1400"/>
              </a:spcBef>
              <a:buNone/>
            </a:pPr>
            <a:endParaRPr lang="en-US" sz="1400" dirty="0">
              <a:effectLst/>
              <a:ea typeface="Times New Roman" panose="02020603050405020304" pitchFamily="18"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032BF66A-2480-438A-AB18-8258D171BE3C}"/>
              </a:ext>
            </a:extLst>
          </p:cNvPr>
          <p:cNvPicPr>
            <a:picLocks noChangeAspect="1"/>
          </p:cNvPicPr>
          <p:nvPr/>
        </p:nvPicPr>
        <p:blipFill>
          <a:blip r:embed="rId4"/>
          <a:stretch>
            <a:fillRect/>
          </a:stretch>
        </p:blipFill>
        <p:spPr>
          <a:xfrm>
            <a:off x="1649344" y="2506899"/>
            <a:ext cx="8893311" cy="321964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16215"/>
            <a:ext cx="10812389" cy="4365130"/>
          </a:xfrm>
          <a:prstGeom prst="rect">
            <a:avLst/>
          </a:prstGeom>
        </p:spPr>
        <p:txBody>
          <a:bodyPr>
            <a:normAutofit/>
          </a:bodyPr>
          <a:lstStyle/>
          <a:p>
            <a:pPr marL="0" indent="0">
              <a:lnSpc>
                <a:spcPct val="100000"/>
              </a:lnSpc>
              <a:spcBef>
                <a:spcPts val="1400"/>
              </a:spcBef>
              <a:buNone/>
            </a:pPr>
            <a:r>
              <a:rPr lang="en-US" sz="1800" dirty="0">
                <a:solidFill>
                  <a:srgbClr val="000000"/>
                </a:solidFill>
                <a:latin typeface="Segoe UI" panose="020B0502040204020203" pitchFamily="34" charset="0"/>
                <a:ea typeface="Calibri" panose="020F0502020204030204" pitchFamily="34" charset="0"/>
                <a:cs typeface="Times New Roman" panose="02020603050405020304" pitchFamily="18" charset="0"/>
              </a:rPr>
              <a:t>Suc</a:t>
            </a:r>
            <a:r>
              <a:rPr lang="en-US" sz="18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cess rate since 2013 kept increasing till 2020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BDE20C76-C05B-4DCE-95E0-158FDD4B70B9}"/>
              </a:ext>
            </a:extLst>
          </p:cNvPr>
          <p:cNvPicPr>
            <a:picLocks noChangeAspect="1"/>
          </p:cNvPicPr>
          <p:nvPr/>
        </p:nvPicPr>
        <p:blipFill>
          <a:blip r:embed="rId3"/>
          <a:stretch>
            <a:fillRect/>
          </a:stretch>
        </p:blipFill>
        <p:spPr>
          <a:xfrm>
            <a:off x="1043709" y="1985818"/>
            <a:ext cx="9522691" cy="41656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were 4 unique Launch sites. </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Sites were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7" name="Table 6">
            <a:extLst>
              <a:ext uri="{FF2B5EF4-FFF2-40B4-BE49-F238E27FC236}">
                <a16:creationId xmlns:a16="http://schemas.microsoft.com/office/drawing/2014/main" id="{84461A51-51FC-465F-B352-183E29B9759C}"/>
              </a:ext>
            </a:extLst>
          </p:cNvPr>
          <p:cNvGraphicFramePr>
            <a:graphicFrameLocks noGrp="1"/>
          </p:cNvGraphicFramePr>
          <p:nvPr>
            <p:extLst>
              <p:ext uri="{D42A27DB-BD31-4B8C-83A1-F6EECF244321}">
                <p14:modId xmlns:p14="http://schemas.microsoft.com/office/powerpoint/2010/main" val="570063677"/>
              </p:ext>
            </p:extLst>
          </p:nvPr>
        </p:nvGraphicFramePr>
        <p:xfrm>
          <a:off x="838200" y="3269774"/>
          <a:ext cx="3041073" cy="1463040"/>
        </p:xfrm>
        <a:graphic>
          <a:graphicData uri="http://schemas.openxmlformats.org/drawingml/2006/table">
            <a:tbl>
              <a:tblPr/>
              <a:tblGrid>
                <a:gridCol w="3041073">
                  <a:extLst>
                    <a:ext uri="{9D8B030D-6E8A-4147-A177-3AD203B41FA5}">
                      <a16:colId xmlns:a16="http://schemas.microsoft.com/office/drawing/2014/main" val="405629963"/>
                    </a:ext>
                  </a:extLst>
                </a:gridCol>
              </a:tblGrid>
              <a:tr h="0">
                <a:tc>
                  <a:txBody>
                    <a:bodyPr/>
                    <a:lstStyle/>
                    <a:p>
                      <a:pPr algn="l" fontAlgn="ctr"/>
                      <a:r>
                        <a:rPr lang="en-US"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4268198950"/>
                  </a:ext>
                </a:extLst>
              </a:tr>
              <a:tr h="0">
                <a:tc>
                  <a:txBody>
                    <a:bodyPr/>
                    <a:lstStyle/>
                    <a:p>
                      <a:pPr algn="l" fontAlgn="ctr"/>
                      <a:r>
                        <a:rPr lang="en-US" dirty="0">
                          <a:effectLst/>
                        </a:rPr>
                        <a:t>VAFB SLC-4E</a:t>
                      </a:r>
                    </a:p>
                  </a:txBody>
                  <a:tcPr anchor="ctr">
                    <a:lnL>
                      <a:noFill/>
                    </a:lnL>
                    <a:lnR>
                      <a:noFill/>
                    </a:lnR>
                    <a:lnT>
                      <a:noFill/>
                    </a:lnT>
                    <a:lnB>
                      <a:noFill/>
                    </a:lnB>
                    <a:solidFill>
                      <a:srgbClr val="FFFFFF"/>
                    </a:solidFill>
                  </a:tcPr>
                </a:tc>
                <a:extLst>
                  <a:ext uri="{0D108BD9-81ED-4DB2-BD59-A6C34878D82A}">
                    <a16:rowId xmlns:a16="http://schemas.microsoft.com/office/drawing/2014/main" val="1939597120"/>
                  </a:ext>
                </a:extLst>
              </a:tr>
              <a:tr h="0">
                <a:tc>
                  <a:txBody>
                    <a:bodyPr/>
                    <a:lstStyle/>
                    <a:p>
                      <a:pPr algn="l" fontAlgn="ctr"/>
                      <a:r>
                        <a:rPr lang="en-US" dirty="0">
                          <a:effectLst/>
                        </a:rPr>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4151343146"/>
                  </a:ext>
                </a:extLst>
              </a:tr>
              <a:tr h="0">
                <a:tc>
                  <a:txBody>
                    <a:bodyPr/>
                    <a:lstStyle/>
                    <a:p>
                      <a:pPr algn="l" fontAlgn="ctr"/>
                      <a:r>
                        <a:rPr lang="en-US" dirty="0">
                          <a:effectLst/>
                        </a:rPr>
                        <a:t>CCAFS SLC-40</a:t>
                      </a:r>
                    </a:p>
                  </a:txBody>
                  <a:tcPr anchor="ctr">
                    <a:lnL>
                      <a:noFill/>
                    </a:lnL>
                    <a:lnR>
                      <a:noFill/>
                    </a:lnR>
                    <a:lnT>
                      <a:noFill/>
                    </a:lnT>
                    <a:lnB>
                      <a:noFill/>
                    </a:lnB>
                    <a:solidFill>
                      <a:srgbClr val="FFFFFF"/>
                    </a:solidFill>
                  </a:tcPr>
                </a:tc>
                <a:extLst>
                  <a:ext uri="{0D108BD9-81ED-4DB2-BD59-A6C34878D82A}">
                    <a16:rowId xmlns:a16="http://schemas.microsoft.com/office/drawing/2014/main" val="1826048489"/>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5 launches for this launch site had a successful landing and were launched to the LEO Orbit with minimal/small payloads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D3DA9F5-910C-4540-8766-1C27530504C1}"/>
              </a:ext>
            </a:extLst>
          </p:cNvPr>
          <p:cNvPicPr>
            <a:picLocks noChangeAspect="1"/>
          </p:cNvPicPr>
          <p:nvPr/>
        </p:nvPicPr>
        <p:blipFill>
          <a:blip r:embed="rId3"/>
          <a:stretch>
            <a:fillRect/>
          </a:stretch>
        </p:blipFill>
        <p:spPr>
          <a:xfrm>
            <a:off x="1782706" y="3011055"/>
            <a:ext cx="8626588" cy="243742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 was 45596 Mass/kg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 was 2534.6666666666665 mass/kg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ground pad was on 2015-12-22</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following boosters successfully landed on drone ship and had payload mass greater than 4000 but less than 6000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058B8C5B-0563-4346-A73C-7BD5BC9B4364}"/>
              </a:ext>
            </a:extLst>
          </p:cNvPr>
          <p:cNvGraphicFramePr>
            <a:graphicFrameLocks noGrp="1"/>
          </p:cNvGraphicFramePr>
          <p:nvPr>
            <p:extLst>
              <p:ext uri="{D42A27DB-BD31-4B8C-83A1-F6EECF244321}">
                <p14:modId xmlns:p14="http://schemas.microsoft.com/office/powerpoint/2010/main" val="118751392"/>
              </p:ext>
            </p:extLst>
          </p:nvPr>
        </p:nvGraphicFramePr>
        <p:xfrm>
          <a:off x="838200" y="3086894"/>
          <a:ext cx="10515600" cy="1828800"/>
        </p:xfrm>
        <a:graphic>
          <a:graphicData uri="http://schemas.openxmlformats.org/drawingml/2006/table">
            <a:tbl>
              <a:tblPr/>
              <a:tblGrid>
                <a:gridCol w="10515600">
                  <a:extLst>
                    <a:ext uri="{9D8B030D-6E8A-4147-A177-3AD203B41FA5}">
                      <a16:colId xmlns:a16="http://schemas.microsoft.com/office/drawing/2014/main" val="1971367547"/>
                    </a:ext>
                  </a:extLst>
                </a:gridCol>
              </a:tblGrid>
              <a:tr h="0">
                <a:tc>
                  <a:txBody>
                    <a:bodyPr/>
                    <a:lstStyle/>
                    <a:p>
                      <a:pPr algn="l" fontAlgn="ctr"/>
                      <a:r>
                        <a:rPr lang="en-US" b="1">
                          <a:effectLst/>
                        </a:rPr>
                        <a:t>Booster_Version</a:t>
                      </a:r>
                    </a:p>
                  </a:txBody>
                  <a:tcPr anchor="ctr">
                    <a:lnL>
                      <a:noFill/>
                    </a:lnL>
                    <a:lnR>
                      <a:noFill/>
                    </a:lnR>
                    <a:lnT>
                      <a:noFill/>
                    </a:lnT>
                    <a:lnB>
                      <a:noFill/>
                    </a:lnB>
                    <a:solidFill>
                      <a:srgbClr val="FFFFFF"/>
                    </a:solidFill>
                  </a:tcPr>
                </a:tc>
                <a:extLst>
                  <a:ext uri="{0D108BD9-81ED-4DB2-BD59-A6C34878D82A}">
                    <a16:rowId xmlns:a16="http://schemas.microsoft.com/office/drawing/2014/main" val="3408317363"/>
                  </a:ext>
                </a:extLst>
              </a:tr>
              <a:tr h="0">
                <a:tc>
                  <a:txBody>
                    <a:bodyPr/>
                    <a:lstStyle/>
                    <a:p>
                      <a:pPr algn="l" fontAlgn="ctr"/>
                      <a:r>
                        <a:rPr lang="en-US">
                          <a:effectLst/>
                        </a:rPr>
                        <a:t>F9 FT B1022</a:t>
                      </a:r>
                    </a:p>
                  </a:txBody>
                  <a:tcPr anchor="ctr">
                    <a:lnL>
                      <a:noFill/>
                    </a:lnL>
                    <a:lnR>
                      <a:noFill/>
                    </a:lnR>
                    <a:lnT>
                      <a:noFill/>
                    </a:lnT>
                    <a:lnB>
                      <a:noFill/>
                    </a:lnB>
                    <a:solidFill>
                      <a:srgbClr val="FFFFFF"/>
                    </a:solidFill>
                  </a:tcPr>
                </a:tc>
                <a:extLst>
                  <a:ext uri="{0D108BD9-81ED-4DB2-BD59-A6C34878D82A}">
                    <a16:rowId xmlns:a16="http://schemas.microsoft.com/office/drawing/2014/main" val="3078878791"/>
                  </a:ext>
                </a:extLst>
              </a:tr>
              <a:tr h="0">
                <a:tc>
                  <a:txBody>
                    <a:bodyPr/>
                    <a:lstStyle/>
                    <a:p>
                      <a:pPr algn="l" fontAlgn="ctr"/>
                      <a:r>
                        <a:rPr lang="en-US">
                          <a:effectLst/>
                        </a:rPr>
                        <a:t>F9 FT B1026</a:t>
                      </a:r>
                    </a:p>
                  </a:txBody>
                  <a:tcPr anchor="ctr">
                    <a:lnL>
                      <a:noFill/>
                    </a:lnL>
                    <a:lnR>
                      <a:noFill/>
                    </a:lnR>
                    <a:lnT>
                      <a:noFill/>
                    </a:lnT>
                    <a:lnB>
                      <a:noFill/>
                    </a:lnB>
                    <a:solidFill>
                      <a:srgbClr val="FFFFFF"/>
                    </a:solidFill>
                  </a:tcPr>
                </a:tc>
                <a:extLst>
                  <a:ext uri="{0D108BD9-81ED-4DB2-BD59-A6C34878D82A}">
                    <a16:rowId xmlns:a16="http://schemas.microsoft.com/office/drawing/2014/main" val="1096656992"/>
                  </a:ext>
                </a:extLst>
              </a:tr>
              <a:tr h="0">
                <a:tc>
                  <a:txBody>
                    <a:bodyPr/>
                    <a:lstStyle/>
                    <a:p>
                      <a:pPr algn="l" fontAlgn="ctr"/>
                      <a:r>
                        <a:rPr lang="en-US">
                          <a:effectLst/>
                        </a:rPr>
                        <a:t>F9 FT B1021.2</a:t>
                      </a:r>
                    </a:p>
                  </a:txBody>
                  <a:tcPr anchor="ctr">
                    <a:lnL>
                      <a:noFill/>
                    </a:lnL>
                    <a:lnR>
                      <a:noFill/>
                    </a:lnR>
                    <a:lnT>
                      <a:noFill/>
                    </a:lnT>
                    <a:lnB>
                      <a:noFill/>
                    </a:lnB>
                    <a:solidFill>
                      <a:srgbClr val="FFFFFF"/>
                    </a:solidFill>
                  </a:tcPr>
                </a:tc>
                <a:extLst>
                  <a:ext uri="{0D108BD9-81ED-4DB2-BD59-A6C34878D82A}">
                    <a16:rowId xmlns:a16="http://schemas.microsoft.com/office/drawing/2014/main" val="1388310593"/>
                  </a:ext>
                </a:extLst>
              </a:tr>
              <a:tr h="0">
                <a:tc>
                  <a:txBody>
                    <a:bodyPr/>
                    <a:lstStyle/>
                    <a:p>
                      <a:pPr algn="l" fontAlgn="ctr"/>
                      <a:r>
                        <a:rPr lang="en-US" dirty="0">
                          <a:effectLst/>
                        </a:rPr>
                        <a:t>F9 FT B1031.2</a:t>
                      </a:r>
                    </a:p>
                  </a:txBody>
                  <a:tcPr anchor="ctr">
                    <a:lnL>
                      <a:noFill/>
                    </a:lnL>
                    <a:lnR>
                      <a:noFill/>
                    </a:lnR>
                    <a:lnT>
                      <a:noFill/>
                    </a:lnT>
                    <a:lnB>
                      <a:noFill/>
                    </a:lnB>
                    <a:solidFill>
                      <a:srgbClr val="FFFFFF"/>
                    </a:solidFill>
                  </a:tcPr>
                </a:tc>
                <a:extLst>
                  <a:ext uri="{0D108BD9-81ED-4DB2-BD59-A6C34878D82A}">
                    <a16:rowId xmlns:a16="http://schemas.microsoft.com/office/drawing/2014/main" val="331708537"/>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20800"/>
            <a:ext cx="9145679" cy="52554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1600" dirty="0"/>
              <a:t> Data Collection through API </a:t>
            </a:r>
          </a:p>
          <a:p>
            <a:pPr marL="0" indent="0">
              <a:lnSpc>
                <a:spcPct val="100000"/>
              </a:lnSpc>
              <a:spcBef>
                <a:spcPts val="1400"/>
              </a:spcBef>
              <a:buNone/>
            </a:pPr>
            <a:r>
              <a:rPr lang="en-US" sz="1600" dirty="0"/>
              <a:t>Data Collection with Web Scraping </a:t>
            </a:r>
          </a:p>
          <a:p>
            <a:pPr marL="0" indent="0">
              <a:lnSpc>
                <a:spcPct val="100000"/>
              </a:lnSpc>
              <a:spcBef>
                <a:spcPts val="1400"/>
              </a:spcBef>
              <a:buNone/>
            </a:pPr>
            <a:r>
              <a:rPr lang="en-US" sz="1600" dirty="0"/>
              <a:t>Data Wrangling - Analyze using SQL </a:t>
            </a:r>
          </a:p>
          <a:p>
            <a:pPr marL="0" indent="0">
              <a:lnSpc>
                <a:spcPct val="100000"/>
              </a:lnSpc>
              <a:spcBef>
                <a:spcPts val="1400"/>
              </a:spcBef>
              <a:buNone/>
            </a:pPr>
            <a:r>
              <a:rPr lang="en-US" sz="1600" dirty="0"/>
              <a:t>Analyze with Data Visualization </a:t>
            </a:r>
          </a:p>
          <a:p>
            <a:pPr marL="0" indent="0">
              <a:lnSpc>
                <a:spcPct val="100000"/>
              </a:lnSpc>
              <a:spcBef>
                <a:spcPts val="1400"/>
              </a:spcBef>
              <a:buNone/>
            </a:pPr>
            <a:r>
              <a:rPr lang="en-US" sz="1600" dirty="0"/>
              <a:t>Interactive Visual Analytics with Folium </a:t>
            </a:r>
          </a:p>
          <a:p>
            <a:pPr marL="0" indent="0">
              <a:lnSpc>
                <a:spcPct val="100000"/>
              </a:lnSpc>
              <a:spcBef>
                <a:spcPts val="1400"/>
              </a:spcBef>
              <a:buNone/>
            </a:pPr>
            <a:r>
              <a:rPr lang="en-US" sz="1600" dirty="0"/>
              <a:t>Machine Learning </a:t>
            </a:r>
            <a:r>
              <a:rPr lang="en-US" sz="1600"/>
              <a:t>Prediction </a:t>
            </a:r>
            <a:endParaRPr lang="en-US" sz="1600" dirty="0"/>
          </a:p>
          <a:p>
            <a:pPr marL="0" indent="0">
              <a:lnSpc>
                <a:spcPct val="100000"/>
              </a:lnSpc>
              <a:spcBef>
                <a:spcPts val="1400"/>
              </a:spcBef>
              <a:buNone/>
            </a:pPr>
            <a:endParaRPr lang="en-US" sz="1600" dirty="0"/>
          </a:p>
          <a:p>
            <a:pPr>
              <a:lnSpc>
                <a:spcPct val="100000"/>
              </a:lnSpc>
              <a:spcBef>
                <a:spcPts val="1400"/>
              </a:spcBef>
            </a:pPr>
            <a:r>
              <a:rPr lang="en-US" sz="2200" dirty="0">
                <a:solidFill>
                  <a:schemeClr val="accent3">
                    <a:lumMod val="25000"/>
                  </a:schemeClr>
                </a:solidFill>
                <a:latin typeface="Abadi" panose="020B0604020104020204" pitchFamily="34" charset="0"/>
              </a:rPr>
              <a:t> Summary of all results</a:t>
            </a:r>
          </a:p>
          <a:p>
            <a:pPr marL="0" indent="0">
              <a:lnSpc>
                <a:spcPct val="100000"/>
              </a:lnSpc>
              <a:spcBef>
                <a:spcPts val="1400"/>
              </a:spcBef>
              <a:buNone/>
            </a:pPr>
            <a:r>
              <a:rPr lang="en-US" sz="1600" dirty="0"/>
              <a:t>Exploratory Data Analysis result </a:t>
            </a:r>
          </a:p>
          <a:p>
            <a:pPr marL="0" indent="0">
              <a:lnSpc>
                <a:spcPct val="100000"/>
              </a:lnSpc>
              <a:spcBef>
                <a:spcPts val="1400"/>
              </a:spcBef>
              <a:buNone/>
            </a:pPr>
            <a:r>
              <a:rPr lang="en-US" sz="1600" dirty="0"/>
              <a:t> Predictive Analytics result </a:t>
            </a: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 are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FDB916BF-660E-4B44-989C-41CF2A34335F}"/>
              </a:ext>
            </a:extLst>
          </p:cNvPr>
          <p:cNvGraphicFramePr>
            <a:graphicFrameLocks noGrp="1"/>
          </p:cNvGraphicFramePr>
          <p:nvPr>
            <p:extLst>
              <p:ext uri="{D42A27DB-BD31-4B8C-83A1-F6EECF244321}">
                <p14:modId xmlns:p14="http://schemas.microsoft.com/office/powerpoint/2010/main" val="1496520491"/>
              </p:ext>
            </p:extLst>
          </p:nvPr>
        </p:nvGraphicFramePr>
        <p:xfrm>
          <a:off x="838200" y="3086894"/>
          <a:ext cx="10515600" cy="1828800"/>
        </p:xfrm>
        <a:graphic>
          <a:graphicData uri="http://schemas.openxmlformats.org/drawingml/2006/table">
            <a:tbl>
              <a:tblPr/>
              <a:tblGrid>
                <a:gridCol w="5257800">
                  <a:extLst>
                    <a:ext uri="{9D8B030D-6E8A-4147-A177-3AD203B41FA5}">
                      <a16:colId xmlns:a16="http://schemas.microsoft.com/office/drawing/2014/main" val="2395215481"/>
                    </a:ext>
                  </a:extLst>
                </a:gridCol>
                <a:gridCol w="5257800">
                  <a:extLst>
                    <a:ext uri="{9D8B030D-6E8A-4147-A177-3AD203B41FA5}">
                      <a16:colId xmlns:a16="http://schemas.microsoft.com/office/drawing/2014/main" val="4103200057"/>
                    </a:ext>
                  </a:extLst>
                </a:gridCol>
              </a:tblGrid>
              <a:tr h="0">
                <a:tc>
                  <a:txBody>
                    <a:bodyPr/>
                    <a:lstStyle/>
                    <a:p>
                      <a:pPr algn="l" fontAlgn="ctr"/>
                      <a:r>
                        <a:rPr lang="en-US" b="1">
                          <a:effectLst/>
                        </a:rPr>
                        <a:t>Mission_Outcome</a:t>
                      </a:r>
                    </a:p>
                  </a:txBody>
                  <a:tcPr anchor="ctr">
                    <a:lnL>
                      <a:noFill/>
                    </a:lnL>
                    <a:lnR>
                      <a:noFill/>
                    </a:lnR>
                    <a:lnT>
                      <a:noFill/>
                    </a:lnT>
                    <a:lnB>
                      <a:noFill/>
                    </a:lnB>
                    <a:solidFill>
                      <a:srgbClr val="FFFFFF"/>
                    </a:solidFill>
                  </a:tcPr>
                </a:tc>
                <a:tc>
                  <a:txBody>
                    <a:bodyPr/>
                    <a:lstStyle/>
                    <a:p>
                      <a:pPr algn="l" fontAlgn="ctr"/>
                      <a:r>
                        <a:rPr lang="en-US" b="1" dirty="0">
                          <a:effectLst/>
                        </a:rPr>
                        <a:t>Count</a:t>
                      </a:r>
                    </a:p>
                  </a:txBody>
                  <a:tcPr anchor="ctr">
                    <a:lnL>
                      <a:noFill/>
                    </a:lnL>
                    <a:lnR>
                      <a:noFill/>
                    </a:lnR>
                    <a:lnT>
                      <a:noFill/>
                    </a:lnT>
                    <a:lnB>
                      <a:noFill/>
                    </a:lnB>
                    <a:solidFill>
                      <a:srgbClr val="FFFFFF"/>
                    </a:solidFill>
                  </a:tcPr>
                </a:tc>
                <a:extLst>
                  <a:ext uri="{0D108BD9-81ED-4DB2-BD59-A6C34878D82A}">
                    <a16:rowId xmlns:a16="http://schemas.microsoft.com/office/drawing/2014/main" val="3582383470"/>
                  </a:ext>
                </a:extLst>
              </a:tr>
              <a:tr h="0">
                <a:tc>
                  <a:txBody>
                    <a:bodyPr/>
                    <a:lstStyle/>
                    <a:p>
                      <a:pPr algn="l" fontAlgn="ctr"/>
                      <a:r>
                        <a:rPr lang="en-US">
                          <a:effectLst/>
                        </a:rPr>
                        <a:t>Failure (in flight)</a:t>
                      </a:r>
                    </a:p>
                  </a:txBody>
                  <a:tcPr anchor="ctr">
                    <a:lnL>
                      <a:noFill/>
                    </a:lnL>
                    <a:lnR>
                      <a:noFill/>
                    </a:lnR>
                    <a:lnT>
                      <a:noFill/>
                    </a:lnT>
                    <a:lnB>
                      <a:noFill/>
                    </a:lnB>
                    <a:solidFill>
                      <a:srgbClr val="FFFFFF"/>
                    </a:solidFill>
                  </a:tcPr>
                </a:tc>
                <a:tc>
                  <a:txBody>
                    <a:bodyPr/>
                    <a:lstStyle/>
                    <a:p>
                      <a:pPr algn="l" fontAlgn="ctr"/>
                      <a:r>
                        <a:rPr lang="en-US">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513008982"/>
                  </a:ext>
                </a:extLst>
              </a:tr>
              <a:tr h="0">
                <a:tc>
                  <a:txBody>
                    <a:bodyPr/>
                    <a:lstStyle/>
                    <a:p>
                      <a:pPr algn="l" fontAlgn="ctr"/>
                      <a:r>
                        <a:rPr lang="en-US">
                          <a:effectLst/>
                        </a:rPr>
                        <a:t>Success</a:t>
                      </a:r>
                    </a:p>
                  </a:txBody>
                  <a:tcPr anchor="ctr">
                    <a:lnL>
                      <a:noFill/>
                    </a:lnL>
                    <a:lnR>
                      <a:noFill/>
                    </a:lnR>
                    <a:lnT>
                      <a:noFill/>
                    </a:lnT>
                    <a:lnB>
                      <a:noFill/>
                    </a:lnB>
                    <a:solidFill>
                      <a:srgbClr val="FFFFFF"/>
                    </a:solidFill>
                  </a:tcPr>
                </a:tc>
                <a:tc>
                  <a:txBody>
                    <a:bodyPr/>
                    <a:lstStyle/>
                    <a:p>
                      <a:pPr algn="l" fontAlgn="ctr"/>
                      <a:r>
                        <a:rPr lang="en-US">
                          <a:effectLst/>
                        </a:rPr>
                        <a:t>98</a:t>
                      </a:r>
                    </a:p>
                  </a:txBody>
                  <a:tcPr anchor="ctr">
                    <a:lnL>
                      <a:noFill/>
                    </a:lnL>
                    <a:lnR>
                      <a:noFill/>
                    </a:lnR>
                    <a:lnT>
                      <a:noFill/>
                    </a:lnT>
                    <a:lnB>
                      <a:noFill/>
                    </a:lnB>
                    <a:solidFill>
                      <a:srgbClr val="FFFFFF"/>
                    </a:solidFill>
                  </a:tcPr>
                </a:tc>
                <a:extLst>
                  <a:ext uri="{0D108BD9-81ED-4DB2-BD59-A6C34878D82A}">
                    <a16:rowId xmlns:a16="http://schemas.microsoft.com/office/drawing/2014/main" val="736219041"/>
                  </a:ext>
                </a:extLst>
              </a:tr>
              <a:tr h="0">
                <a:tc>
                  <a:txBody>
                    <a:bodyPr/>
                    <a:lstStyle/>
                    <a:p>
                      <a:pPr algn="l" fontAlgn="ctr"/>
                      <a:r>
                        <a:rPr lang="en-US">
                          <a:effectLst/>
                        </a:rPr>
                        <a:t>Success</a:t>
                      </a:r>
                    </a:p>
                  </a:txBody>
                  <a:tcPr anchor="ctr">
                    <a:lnL>
                      <a:noFill/>
                    </a:lnL>
                    <a:lnR>
                      <a:noFill/>
                    </a:lnR>
                    <a:lnT>
                      <a:noFill/>
                    </a:lnT>
                    <a:lnB>
                      <a:noFill/>
                    </a:lnB>
                    <a:solidFill>
                      <a:srgbClr val="FFFFFF"/>
                    </a:solidFill>
                  </a:tcPr>
                </a:tc>
                <a:tc>
                  <a:txBody>
                    <a:bodyPr/>
                    <a:lstStyle/>
                    <a:p>
                      <a:pPr algn="l" fontAlgn="ctr"/>
                      <a:r>
                        <a:rPr lang="en-US">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618611109"/>
                  </a:ext>
                </a:extLst>
              </a:tr>
              <a:tr h="0">
                <a:tc>
                  <a:txBody>
                    <a:bodyPr/>
                    <a:lstStyle/>
                    <a:p>
                      <a:pPr algn="l" fontAlgn="ctr"/>
                      <a:r>
                        <a:rPr lang="en-US">
                          <a:effectLst/>
                        </a:rPr>
                        <a:t>Success (payload status unclear)</a:t>
                      </a:r>
                    </a:p>
                  </a:txBody>
                  <a:tcPr anchor="ctr">
                    <a:lnL>
                      <a:noFill/>
                    </a:lnL>
                    <a:lnR>
                      <a:noFill/>
                    </a:lnR>
                    <a:lnT>
                      <a:noFill/>
                    </a:lnT>
                    <a:lnB>
                      <a:noFill/>
                    </a:lnB>
                    <a:solidFill>
                      <a:srgbClr val="FFFFFF"/>
                    </a:solidFill>
                  </a:tcPr>
                </a:tc>
                <a:tc>
                  <a:txBody>
                    <a:bodyPr/>
                    <a:lstStyle/>
                    <a:p>
                      <a:pPr algn="l" fontAlgn="ctr"/>
                      <a:r>
                        <a:rPr lang="en-US"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50621360"/>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maximum payload mass are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03A3AAE6-6145-4E68-A7B7-72E15A65E499}"/>
              </a:ext>
            </a:extLst>
          </p:cNvPr>
          <p:cNvGraphicFramePr>
            <a:graphicFrameLocks noGrp="1"/>
          </p:cNvGraphicFramePr>
          <p:nvPr>
            <p:extLst>
              <p:ext uri="{D42A27DB-BD31-4B8C-83A1-F6EECF244321}">
                <p14:modId xmlns:p14="http://schemas.microsoft.com/office/powerpoint/2010/main" val="3988907306"/>
              </p:ext>
            </p:extLst>
          </p:nvPr>
        </p:nvGraphicFramePr>
        <p:xfrm>
          <a:off x="1025806" y="2260945"/>
          <a:ext cx="9623151" cy="4257760"/>
        </p:xfrm>
        <a:graphic>
          <a:graphicData uri="http://schemas.openxmlformats.org/drawingml/2006/table">
            <a:tbl>
              <a:tblPr/>
              <a:tblGrid>
                <a:gridCol w="9623151">
                  <a:extLst>
                    <a:ext uri="{9D8B030D-6E8A-4147-A177-3AD203B41FA5}">
                      <a16:colId xmlns:a16="http://schemas.microsoft.com/office/drawing/2014/main" val="725253345"/>
                    </a:ext>
                  </a:extLst>
                </a:gridCol>
              </a:tblGrid>
              <a:tr h="268716">
                <a:tc>
                  <a:txBody>
                    <a:bodyPr/>
                    <a:lstStyle/>
                    <a:p>
                      <a:pPr algn="l" fontAlgn="ctr"/>
                      <a:r>
                        <a:rPr lang="en-US" sz="1600" b="1">
                          <a:effectLst/>
                        </a:rPr>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59450331"/>
                  </a:ext>
                </a:extLst>
              </a:tr>
              <a:tr h="268716">
                <a:tc>
                  <a:txBody>
                    <a:bodyPr/>
                    <a:lstStyle/>
                    <a:p>
                      <a:pPr algn="l" fontAlgn="ctr"/>
                      <a:r>
                        <a:rPr lang="en-US" sz="1600" dirty="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943486766"/>
                  </a:ext>
                </a:extLst>
              </a:tr>
              <a:tr h="268716">
                <a:tc>
                  <a:txBody>
                    <a:bodyPr/>
                    <a:lstStyle/>
                    <a:p>
                      <a:pPr algn="l" fontAlgn="ctr"/>
                      <a:r>
                        <a:rPr lang="en-US" sz="1600" dirty="0">
                          <a:effectLst/>
                        </a:rPr>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301304683"/>
                  </a:ext>
                </a:extLst>
              </a:tr>
              <a:tr h="268716">
                <a:tc>
                  <a:txBody>
                    <a:bodyPr/>
                    <a:lstStyle/>
                    <a:p>
                      <a:pPr algn="l" fontAlgn="ctr"/>
                      <a:r>
                        <a:rPr lang="en-US"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957912343"/>
                  </a:ext>
                </a:extLst>
              </a:tr>
              <a:tr h="268716">
                <a:tc>
                  <a:txBody>
                    <a:bodyPr/>
                    <a:lstStyle/>
                    <a:p>
                      <a:pPr algn="l" fontAlgn="ctr"/>
                      <a:r>
                        <a:rPr lang="en-US" sz="1600">
                          <a:effectLst/>
                        </a:rPr>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20128968"/>
                  </a:ext>
                </a:extLst>
              </a:tr>
              <a:tr h="268716">
                <a:tc>
                  <a:txBody>
                    <a:bodyPr/>
                    <a:lstStyle/>
                    <a:p>
                      <a:pPr algn="l" fontAlgn="ctr"/>
                      <a:r>
                        <a:rPr lang="en-US"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686999753"/>
                  </a:ext>
                </a:extLst>
              </a:tr>
              <a:tr h="268716">
                <a:tc>
                  <a:txBody>
                    <a:bodyPr/>
                    <a:lstStyle/>
                    <a:p>
                      <a:pPr algn="l" fontAlgn="ctr"/>
                      <a:r>
                        <a:rPr lang="en-US" sz="1600">
                          <a:effectLst/>
                        </a:rPr>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206838934"/>
                  </a:ext>
                </a:extLst>
              </a:tr>
              <a:tr h="268716">
                <a:tc>
                  <a:txBody>
                    <a:bodyPr/>
                    <a:lstStyle/>
                    <a:p>
                      <a:pPr algn="l" fontAlgn="ctr"/>
                      <a:r>
                        <a:rPr lang="en-US" sz="160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97597875"/>
                  </a:ext>
                </a:extLst>
              </a:tr>
              <a:tr h="268716">
                <a:tc>
                  <a:txBody>
                    <a:bodyPr/>
                    <a:lstStyle/>
                    <a:p>
                      <a:pPr algn="l" fontAlgn="ctr"/>
                      <a:r>
                        <a:rPr lang="en-US" sz="1600">
                          <a:effectLst/>
                        </a:rPr>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875671534"/>
                  </a:ext>
                </a:extLst>
              </a:tr>
              <a:tr h="268716">
                <a:tc>
                  <a:txBody>
                    <a:bodyPr/>
                    <a:lstStyle/>
                    <a:p>
                      <a:pPr algn="l" fontAlgn="ctr"/>
                      <a:r>
                        <a:rPr lang="en-US"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30312464"/>
                  </a:ext>
                </a:extLst>
              </a:tr>
              <a:tr h="268716">
                <a:tc>
                  <a:txBody>
                    <a:bodyPr/>
                    <a:lstStyle/>
                    <a:p>
                      <a:pPr algn="l" fontAlgn="ctr"/>
                      <a:r>
                        <a:rPr lang="en-US" sz="1600">
                          <a:effectLst/>
                        </a:rPr>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665192379"/>
                  </a:ext>
                </a:extLst>
              </a:tr>
              <a:tr h="268716">
                <a:tc>
                  <a:txBody>
                    <a:bodyPr/>
                    <a:lstStyle/>
                    <a:p>
                      <a:pPr algn="l" fontAlgn="ctr"/>
                      <a:r>
                        <a:rPr lang="en-US"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380866992"/>
                  </a:ext>
                </a:extLst>
              </a:tr>
              <a:tr h="268716">
                <a:tc>
                  <a:txBody>
                    <a:bodyPr/>
                    <a:lstStyle/>
                    <a:p>
                      <a:pPr algn="l" fontAlgn="ctr"/>
                      <a:r>
                        <a:rPr lang="en-US" sz="1600" dirty="0">
                          <a:effectLst/>
                        </a:rPr>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767784408"/>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landing outcomes in drone ship, their booster versions, and launch site names for in year 2015 are</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12A679C4-A722-4313-B995-A802E25BD293}"/>
              </a:ext>
            </a:extLst>
          </p:cNvPr>
          <p:cNvGraphicFramePr>
            <a:graphicFrameLocks noGrp="1"/>
          </p:cNvGraphicFramePr>
          <p:nvPr>
            <p:extLst>
              <p:ext uri="{D42A27DB-BD31-4B8C-83A1-F6EECF244321}">
                <p14:modId xmlns:p14="http://schemas.microsoft.com/office/powerpoint/2010/main" val="1146267821"/>
              </p:ext>
            </p:extLst>
          </p:nvPr>
        </p:nvGraphicFramePr>
        <p:xfrm>
          <a:off x="838200" y="3452654"/>
          <a:ext cx="10515600" cy="1097280"/>
        </p:xfrm>
        <a:graphic>
          <a:graphicData uri="http://schemas.openxmlformats.org/drawingml/2006/table">
            <a:tbl>
              <a:tblPr/>
              <a:tblGrid>
                <a:gridCol w="2628900">
                  <a:extLst>
                    <a:ext uri="{9D8B030D-6E8A-4147-A177-3AD203B41FA5}">
                      <a16:colId xmlns:a16="http://schemas.microsoft.com/office/drawing/2014/main" val="2653991890"/>
                    </a:ext>
                  </a:extLst>
                </a:gridCol>
                <a:gridCol w="2628900">
                  <a:extLst>
                    <a:ext uri="{9D8B030D-6E8A-4147-A177-3AD203B41FA5}">
                      <a16:colId xmlns:a16="http://schemas.microsoft.com/office/drawing/2014/main" val="3490448303"/>
                    </a:ext>
                  </a:extLst>
                </a:gridCol>
                <a:gridCol w="2628900">
                  <a:extLst>
                    <a:ext uri="{9D8B030D-6E8A-4147-A177-3AD203B41FA5}">
                      <a16:colId xmlns:a16="http://schemas.microsoft.com/office/drawing/2014/main" val="1432333117"/>
                    </a:ext>
                  </a:extLst>
                </a:gridCol>
                <a:gridCol w="2628900">
                  <a:extLst>
                    <a:ext uri="{9D8B030D-6E8A-4147-A177-3AD203B41FA5}">
                      <a16:colId xmlns:a16="http://schemas.microsoft.com/office/drawing/2014/main" val="1687602853"/>
                    </a:ext>
                  </a:extLst>
                </a:gridCol>
              </a:tblGrid>
              <a:tr h="0">
                <a:tc>
                  <a:txBody>
                    <a:bodyPr/>
                    <a:lstStyle/>
                    <a:p>
                      <a:pPr algn="l" fontAlgn="ctr"/>
                      <a:r>
                        <a:rPr lang="en-US" b="1" dirty="0">
                          <a:effectLst/>
                        </a:rPr>
                        <a:t>Month</a:t>
                      </a:r>
                    </a:p>
                  </a:txBody>
                  <a:tcPr anchor="ctr">
                    <a:lnL>
                      <a:noFill/>
                    </a:lnL>
                    <a:lnR>
                      <a:noFill/>
                    </a:lnR>
                    <a:lnT>
                      <a:noFill/>
                    </a:lnT>
                    <a:lnB>
                      <a:noFill/>
                    </a:lnB>
                    <a:solidFill>
                      <a:srgbClr val="FFFFFF"/>
                    </a:solidFill>
                  </a:tcPr>
                </a:tc>
                <a:tc>
                  <a:txBody>
                    <a:bodyPr/>
                    <a:lstStyle/>
                    <a:p>
                      <a:pPr algn="l" fontAlgn="ctr"/>
                      <a:r>
                        <a:rPr lang="en-US" b="1">
                          <a:effectLst/>
                        </a:rPr>
                        <a:t>Landing_Outcome</a:t>
                      </a:r>
                    </a:p>
                  </a:txBody>
                  <a:tcPr anchor="ctr">
                    <a:lnL>
                      <a:noFill/>
                    </a:lnL>
                    <a:lnR>
                      <a:noFill/>
                    </a:lnR>
                    <a:lnT>
                      <a:noFill/>
                    </a:lnT>
                    <a:lnB>
                      <a:noFill/>
                    </a:lnB>
                    <a:solidFill>
                      <a:srgbClr val="FFFFFF"/>
                    </a:solidFill>
                  </a:tcPr>
                </a:tc>
                <a:tc>
                  <a:txBody>
                    <a:bodyPr/>
                    <a:lstStyle/>
                    <a:p>
                      <a:pPr algn="l" fontAlgn="ctr"/>
                      <a:r>
                        <a:rPr lang="en-US" b="1">
                          <a:effectLst/>
                        </a:rPr>
                        <a:t>Booster_Version</a:t>
                      </a:r>
                    </a:p>
                  </a:txBody>
                  <a:tcPr anchor="ctr">
                    <a:lnL>
                      <a:noFill/>
                    </a:lnL>
                    <a:lnR>
                      <a:noFill/>
                    </a:lnR>
                    <a:lnT>
                      <a:noFill/>
                    </a:lnT>
                    <a:lnB>
                      <a:noFill/>
                    </a:lnB>
                    <a:solidFill>
                      <a:srgbClr val="FFFFFF"/>
                    </a:solidFill>
                  </a:tcPr>
                </a:tc>
                <a:tc>
                  <a:txBody>
                    <a:bodyPr/>
                    <a:lstStyle/>
                    <a:p>
                      <a:pPr algn="l" fontAlgn="ctr"/>
                      <a:r>
                        <a:rPr lang="en-US"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3932882836"/>
                  </a:ext>
                </a:extLst>
              </a:tr>
              <a:tr h="0">
                <a:tc>
                  <a:txBody>
                    <a:bodyPr/>
                    <a:lstStyle/>
                    <a:p>
                      <a:pPr algn="l" fontAlgn="ctr"/>
                      <a:r>
                        <a:rPr lang="en-US">
                          <a:effectLst/>
                        </a:rPr>
                        <a:t>01</a:t>
                      </a:r>
                    </a:p>
                  </a:txBody>
                  <a:tcPr anchor="ctr">
                    <a:lnL>
                      <a:noFill/>
                    </a:lnL>
                    <a:lnR>
                      <a:noFill/>
                    </a:lnR>
                    <a:lnT>
                      <a:noFill/>
                    </a:lnT>
                    <a:lnB>
                      <a:noFill/>
                    </a:lnB>
                    <a:solidFill>
                      <a:srgbClr val="FFFFFF"/>
                    </a:solidFill>
                  </a:tcPr>
                </a:tc>
                <a:tc>
                  <a:txBody>
                    <a:bodyPr/>
                    <a:lstStyle/>
                    <a:p>
                      <a:pPr algn="l" fontAlgn="ctr"/>
                      <a:r>
                        <a:rPr lang="en-US">
                          <a:effectLst/>
                        </a:rPr>
                        <a:t>Failure (drone ship)</a:t>
                      </a:r>
                    </a:p>
                  </a:txBody>
                  <a:tcPr anchor="ctr">
                    <a:lnL>
                      <a:noFill/>
                    </a:lnL>
                    <a:lnR>
                      <a:noFill/>
                    </a:lnR>
                    <a:lnT>
                      <a:noFill/>
                    </a:lnT>
                    <a:lnB>
                      <a:noFill/>
                    </a:lnB>
                    <a:solidFill>
                      <a:srgbClr val="FFFFFF"/>
                    </a:solidFill>
                  </a:tcPr>
                </a:tc>
                <a:tc>
                  <a:txBody>
                    <a:bodyPr/>
                    <a:lstStyle/>
                    <a:p>
                      <a:pPr algn="l" fontAlgn="ctr"/>
                      <a:r>
                        <a:rPr lang="en-US">
                          <a:effectLst/>
                        </a:rPr>
                        <a:t>F9 v1.1 B1012</a:t>
                      </a:r>
                    </a:p>
                  </a:txBody>
                  <a:tcPr anchor="ctr">
                    <a:lnL>
                      <a:noFill/>
                    </a:lnL>
                    <a:lnR>
                      <a:noFill/>
                    </a:lnR>
                    <a:lnT>
                      <a:noFill/>
                    </a:lnT>
                    <a:lnB>
                      <a:noFill/>
                    </a:lnB>
                    <a:solidFill>
                      <a:srgbClr val="FFFFFF"/>
                    </a:solidFill>
                  </a:tcPr>
                </a:tc>
                <a:tc>
                  <a:txBody>
                    <a:bodyPr/>
                    <a:lstStyle/>
                    <a:p>
                      <a:pPr algn="l" fontAlgn="ctr"/>
                      <a:r>
                        <a:rPr lang="en-US">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2955197522"/>
                  </a:ext>
                </a:extLst>
              </a:tr>
              <a:tr h="0">
                <a:tc>
                  <a:txBody>
                    <a:bodyPr/>
                    <a:lstStyle/>
                    <a:p>
                      <a:pPr algn="l" fontAlgn="ctr"/>
                      <a:r>
                        <a:rPr lang="en-US">
                          <a:effectLst/>
                        </a:rPr>
                        <a:t>04</a:t>
                      </a:r>
                    </a:p>
                  </a:txBody>
                  <a:tcPr anchor="ctr">
                    <a:lnL>
                      <a:noFill/>
                    </a:lnL>
                    <a:lnR>
                      <a:noFill/>
                    </a:lnR>
                    <a:lnT>
                      <a:noFill/>
                    </a:lnT>
                    <a:lnB>
                      <a:noFill/>
                    </a:lnB>
                    <a:solidFill>
                      <a:srgbClr val="FFFFFF"/>
                    </a:solidFill>
                  </a:tcPr>
                </a:tc>
                <a:tc>
                  <a:txBody>
                    <a:bodyPr/>
                    <a:lstStyle/>
                    <a:p>
                      <a:pPr algn="l" fontAlgn="ctr"/>
                      <a:r>
                        <a:rPr lang="en-US">
                          <a:effectLst/>
                        </a:rPr>
                        <a:t>Failure (drone ship)</a:t>
                      </a:r>
                    </a:p>
                  </a:txBody>
                  <a:tcPr anchor="ctr">
                    <a:lnL>
                      <a:noFill/>
                    </a:lnL>
                    <a:lnR>
                      <a:noFill/>
                    </a:lnR>
                    <a:lnT>
                      <a:noFill/>
                    </a:lnT>
                    <a:lnB>
                      <a:noFill/>
                    </a:lnB>
                    <a:solidFill>
                      <a:srgbClr val="FFFFFF"/>
                    </a:solidFill>
                  </a:tcPr>
                </a:tc>
                <a:tc>
                  <a:txBody>
                    <a:bodyPr/>
                    <a:lstStyle/>
                    <a:p>
                      <a:pPr algn="l" fontAlgn="ctr"/>
                      <a:r>
                        <a:rPr lang="en-US">
                          <a:effectLst/>
                        </a:rPr>
                        <a:t>F9 v1.1 B1015</a:t>
                      </a:r>
                    </a:p>
                  </a:txBody>
                  <a:tcPr anchor="ctr">
                    <a:lnL>
                      <a:noFill/>
                    </a:lnL>
                    <a:lnR>
                      <a:noFill/>
                    </a:lnR>
                    <a:lnT>
                      <a:noFill/>
                    </a:lnT>
                    <a:lnB>
                      <a:noFill/>
                    </a:lnB>
                    <a:solidFill>
                      <a:srgbClr val="FFFFFF"/>
                    </a:solidFill>
                  </a:tcPr>
                </a:tc>
                <a:tc>
                  <a:txBody>
                    <a:bodyPr/>
                    <a:lstStyle/>
                    <a:p>
                      <a:pPr algn="l" fontAlgn="ctr"/>
                      <a:r>
                        <a:rPr lang="en-US"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4294893966"/>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Landing outcomes (such as Failure (drone ship) or Success (ground pad)) between the date 2010-06-04 and 2017-03-20, ranked in descending order</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F773A0DE-3D16-4AAF-BAA6-9B2941AAC952}"/>
              </a:ext>
            </a:extLst>
          </p:cNvPr>
          <p:cNvGraphicFramePr>
            <a:graphicFrameLocks noGrp="1"/>
          </p:cNvGraphicFramePr>
          <p:nvPr>
            <p:extLst>
              <p:ext uri="{D42A27DB-BD31-4B8C-83A1-F6EECF244321}">
                <p14:modId xmlns:p14="http://schemas.microsoft.com/office/powerpoint/2010/main" val="215489528"/>
              </p:ext>
            </p:extLst>
          </p:nvPr>
        </p:nvGraphicFramePr>
        <p:xfrm>
          <a:off x="734028" y="2866751"/>
          <a:ext cx="10515600" cy="3291840"/>
        </p:xfrm>
        <a:graphic>
          <a:graphicData uri="http://schemas.openxmlformats.org/drawingml/2006/table">
            <a:tbl>
              <a:tblPr/>
              <a:tblGrid>
                <a:gridCol w="5257800">
                  <a:extLst>
                    <a:ext uri="{9D8B030D-6E8A-4147-A177-3AD203B41FA5}">
                      <a16:colId xmlns:a16="http://schemas.microsoft.com/office/drawing/2014/main" val="2103675378"/>
                    </a:ext>
                  </a:extLst>
                </a:gridCol>
                <a:gridCol w="5257800">
                  <a:extLst>
                    <a:ext uri="{9D8B030D-6E8A-4147-A177-3AD203B41FA5}">
                      <a16:colId xmlns:a16="http://schemas.microsoft.com/office/drawing/2014/main" val="254837665"/>
                    </a:ext>
                  </a:extLst>
                </a:gridCol>
              </a:tblGrid>
              <a:tr h="324721">
                <a:tc>
                  <a:txBody>
                    <a:bodyPr/>
                    <a:lstStyle/>
                    <a:p>
                      <a:pPr algn="l" fontAlgn="ctr"/>
                      <a:r>
                        <a:rPr lang="en-US" b="1" dirty="0" err="1">
                          <a:effectLst/>
                        </a:rPr>
                        <a:t>Landing_Outcome</a:t>
                      </a:r>
                      <a:endParaRPr lang="en-US" b="1" dirty="0">
                        <a:effectLst/>
                      </a:endParaRPr>
                    </a:p>
                  </a:txBody>
                  <a:tcPr anchor="ctr">
                    <a:lnL>
                      <a:noFill/>
                    </a:lnL>
                    <a:lnR>
                      <a:noFill/>
                    </a:lnR>
                    <a:lnT>
                      <a:noFill/>
                    </a:lnT>
                    <a:lnB>
                      <a:noFill/>
                    </a:lnB>
                    <a:solidFill>
                      <a:srgbClr val="FFFFFF"/>
                    </a:solidFill>
                  </a:tcPr>
                </a:tc>
                <a:tc>
                  <a:txBody>
                    <a:bodyPr/>
                    <a:lstStyle/>
                    <a:p>
                      <a:pPr algn="l" fontAlgn="ctr"/>
                      <a:r>
                        <a:rPr lang="en-US" b="1">
                          <a:effectLst/>
                        </a:rPr>
                        <a:t>Landing_outcome_count</a:t>
                      </a:r>
                    </a:p>
                  </a:txBody>
                  <a:tcPr anchor="ctr">
                    <a:lnL>
                      <a:noFill/>
                    </a:lnL>
                    <a:lnR>
                      <a:noFill/>
                    </a:lnR>
                    <a:lnT>
                      <a:noFill/>
                    </a:lnT>
                    <a:lnB>
                      <a:noFill/>
                    </a:lnB>
                    <a:solidFill>
                      <a:srgbClr val="FFFFFF"/>
                    </a:solidFill>
                  </a:tcPr>
                </a:tc>
                <a:extLst>
                  <a:ext uri="{0D108BD9-81ED-4DB2-BD59-A6C34878D82A}">
                    <a16:rowId xmlns:a16="http://schemas.microsoft.com/office/drawing/2014/main" val="2358798410"/>
                  </a:ext>
                </a:extLst>
              </a:tr>
              <a:tr h="324721">
                <a:tc>
                  <a:txBody>
                    <a:bodyPr/>
                    <a:lstStyle/>
                    <a:p>
                      <a:pPr algn="l" fontAlgn="ctr"/>
                      <a:r>
                        <a:rPr lang="en-US">
                          <a:effectLst/>
                        </a:rPr>
                        <a:t>No attempt</a:t>
                      </a:r>
                    </a:p>
                  </a:txBody>
                  <a:tcPr anchor="ctr">
                    <a:lnL>
                      <a:noFill/>
                    </a:lnL>
                    <a:lnR>
                      <a:noFill/>
                    </a:lnR>
                    <a:lnT>
                      <a:noFill/>
                    </a:lnT>
                    <a:lnB>
                      <a:noFill/>
                    </a:lnB>
                    <a:solidFill>
                      <a:srgbClr val="FFFFFF"/>
                    </a:solidFill>
                  </a:tcPr>
                </a:tc>
                <a:tc>
                  <a:txBody>
                    <a:bodyPr/>
                    <a:lstStyle/>
                    <a:p>
                      <a:pPr algn="l" fontAlgn="ctr"/>
                      <a:r>
                        <a:rPr lang="en-US">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4177964925"/>
                  </a:ext>
                </a:extLst>
              </a:tr>
              <a:tr h="324721">
                <a:tc>
                  <a:txBody>
                    <a:bodyPr/>
                    <a:lstStyle/>
                    <a:p>
                      <a:pPr algn="l" fontAlgn="ctr"/>
                      <a:r>
                        <a:rPr lang="en-US">
                          <a:effectLst/>
                        </a:rPr>
                        <a:t>Success (drone ship)</a:t>
                      </a:r>
                    </a:p>
                  </a:txBody>
                  <a:tcPr anchor="ctr">
                    <a:lnL>
                      <a:noFill/>
                    </a:lnL>
                    <a:lnR>
                      <a:noFill/>
                    </a:lnR>
                    <a:lnT>
                      <a:noFill/>
                    </a:lnT>
                    <a:lnB>
                      <a:noFill/>
                    </a:lnB>
                    <a:solidFill>
                      <a:srgbClr val="FFFFFF"/>
                    </a:solidFill>
                  </a:tcPr>
                </a:tc>
                <a:tc>
                  <a:txBody>
                    <a:bodyPr/>
                    <a:lstStyle/>
                    <a:p>
                      <a:pPr algn="l"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3145557322"/>
                  </a:ext>
                </a:extLst>
              </a:tr>
              <a:tr h="324721">
                <a:tc>
                  <a:txBody>
                    <a:bodyPr/>
                    <a:lstStyle/>
                    <a:p>
                      <a:pPr algn="l" fontAlgn="ctr"/>
                      <a:r>
                        <a:rPr lang="en-US">
                          <a:effectLst/>
                        </a:rPr>
                        <a:t>Failure (drone ship)</a:t>
                      </a:r>
                    </a:p>
                  </a:txBody>
                  <a:tcPr anchor="ctr">
                    <a:lnL>
                      <a:noFill/>
                    </a:lnL>
                    <a:lnR>
                      <a:noFill/>
                    </a:lnR>
                    <a:lnT>
                      <a:noFill/>
                    </a:lnT>
                    <a:lnB>
                      <a:noFill/>
                    </a:lnB>
                    <a:solidFill>
                      <a:srgbClr val="FFFFFF"/>
                    </a:solidFill>
                  </a:tcPr>
                </a:tc>
                <a:tc>
                  <a:txBody>
                    <a:bodyPr/>
                    <a:lstStyle/>
                    <a:p>
                      <a:pPr algn="l"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4216394821"/>
                  </a:ext>
                </a:extLst>
              </a:tr>
              <a:tr h="324721">
                <a:tc>
                  <a:txBody>
                    <a:bodyPr/>
                    <a:lstStyle/>
                    <a:p>
                      <a:pPr algn="l" fontAlgn="ctr"/>
                      <a:r>
                        <a:rPr lang="en-US">
                          <a:effectLst/>
                        </a:rPr>
                        <a:t>Success (ground pad)</a:t>
                      </a:r>
                    </a:p>
                  </a:txBody>
                  <a:tcPr anchor="ctr">
                    <a:lnL>
                      <a:noFill/>
                    </a:lnL>
                    <a:lnR>
                      <a:noFill/>
                    </a:lnR>
                    <a:lnT>
                      <a:noFill/>
                    </a:lnT>
                    <a:lnB>
                      <a:noFill/>
                    </a:lnB>
                    <a:solidFill>
                      <a:srgbClr val="FFFFFF"/>
                    </a:solidFill>
                  </a:tcPr>
                </a:tc>
                <a:tc>
                  <a:txBody>
                    <a:bodyPr/>
                    <a:lstStyle/>
                    <a:p>
                      <a:pPr algn="l"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862594345"/>
                  </a:ext>
                </a:extLst>
              </a:tr>
              <a:tr h="324721">
                <a:tc>
                  <a:txBody>
                    <a:bodyPr/>
                    <a:lstStyle/>
                    <a:p>
                      <a:pPr algn="l" fontAlgn="ctr"/>
                      <a:r>
                        <a:rPr lang="en-US">
                          <a:effectLst/>
                        </a:rPr>
                        <a:t>Controlled (ocean)</a:t>
                      </a:r>
                    </a:p>
                  </a:txBody>
                  <a:tcPr anchor="ctr">
                    <a:lnL>
                      <a:noFill/>
                    </a:lnL>
                    <a:lnR>
                      <a:noFill/>
                    </a:lnR>
                    <a:lnT>
                      <a:noFill/>
                    </a:lnT>
                    <a:lnB>
                      <a:noFill/>
                    </a:lnB>
                    <a:solidFill>
                      <a:srgbClr val="FFFFFF"/>
                    </a:solidFill>
                  </a:tcPr>
                </a:tc>
                <a:tc>
                  <a:txBody>
                    <a:bodyPr/>
                    <a:lstStyle/>
                    <a:p>
                      <a:pPr algn="l"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998795721"/>
                  </a:ext>
                </a:extLst>
              </a:tr>
              <a:tr h="324721">
                <a:tc>
                  <a:txBody>
                    <a:bodyPr/>
                    <a:lstStyle/>
                    <a:p>
                      <a:pPr algn="l" fontAlgn="ctr"/>
                      <a:r>
                        <a:rPr lang="en-US">
                          <a:effectLst/>
                        </a:rPr>
                        <a:t>Uncontrolled (ocean)</a:t>
                      </a:r>
                    </a:p>
                  </a:txBody>
                  <a:tcPr anchor="ctr">
                    <a:lnL>
                      <a:noFill/>
                    </a:lnL>
                    <a:lnR>
                      <a:noFill/>
                    </a:lnR>
                    <a:lnT>
                      <a:noFill/>
                    </a:lnT>
                    <a:lnB>
                      <a:noFill/>
                    </a:lnB>
                    <a:solidFill>
                      <a:srgbClr val="FFFFFF"/>
                    </a:solidFill>
                  </a:tcPr>
                </a:tc>
                <a:tc>
                  <a:txBody>
                    <a:bodyPr/>
                    <a:lstStyle/>
                    <a:p>
                      <a:pPr algn="l"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4273113093"/>
                  </a:ext>
                </a:extLst>
              </a:tr>
              <a:tr h="324721">
                <a:tc>
                  <a:txBody>
                    <a:bodyPr/>
                    <a:lstStyle/>
                    <a:p>
                      <a:pPr algn="l" fontAlgn="ctr"/>
                      <a:r>
                        <a:rPr lang="en-US">
                          <a:effectLst/>
                        </a:rPr>
                        <a:t>Failure (parachute)</a:t>
                      </a:r>
                    </a:p>
                  </a:txBody>
                  <a:tcPr anchor="ctr">
                    <a:lnL>
                      <a:noFill/>
                    </a:lnL>
                    <a:lnR>
                      <a:noFill/>
                    </a:lnR>
                    <a:lnT>
                      <a:noFill/>
                    </a:lnT>
                    <a:lnB>
                      <a:noFill/>
                    </a:lnB>
                    <a:solidFill>
                      <a:srgbClr val="FFFFFF"/>
                    </a:solidFill>
                  </a:tcPr>
                </a:tc>
                <a:tc>
                  <a:txBody>
                    <a:bodyPr/>
                    <a:lstStyle/>
                    <a:p>
                      <a:pPr algn="l"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1875734354"/>
                  </a:ext>
                </a:extLst>
              </a:tr>
              <a:tr h="324721">
                <a:tc>
                  <a:txBody>
                    <a:bodyPr/>
                    <a:lstStyle/>
                    <a:p>
                      <a:pPr algn="l" fontAlgn="ctr"/>
                      <a:r>
                        <a:rPr lang="en-US">
                          <a:effectLst/>
                        </a:rPr>
                        <a:t>Precluded (drone ship)</a:t>
                      </a:r>
                    </a:p>
                  </a:txBody>
                  <a:tcPr anchor="ctr">
                    <a:lnL>
                      <a:noFill/>
                    </a:lnL>
                    <a:lnR>
                      <a:noFill/>
                    </a:lnR>
                    <a:lnT>
                      <a:noFill/>
                    </a:lnT>
                    <a:lnB>
                      <a:noFill/>
                    </a:lnB>
                    <a:solidFill>
                      <a:srgbClr val="FFFFFF"/>
                    </a:solidFill>
                  </a:tcPr>
                </a:tc>
                <a:tc>
                  <a:txBody>
                    <a:bodyPr/>
                    <a:lstStyle/>
                    <a:p>
                      <a:pPr algn="l" fontAlgn="ctr"/>
                      <a:r>
                        <a:rPr lang="en-US"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810081839"/>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61CBC6A-F1B4-4646-B8A4-B14839075518}"/>
              </a:ext>
            </a:extLst>
          </p:cNvPr>
          <p:cNvPicPr>
            <a:picLocks noGrp="1" noChangeAspect="1"/>
          </p:cNvPicPr>
          <p:nvPr>
            <p:ph idx="4294967295"/>
          </p:nvPr>
        </p:nvPicPr>
        <p:blipFill>
          <a:blip r:embed="rId3"/>
          <a:stretch>
            <a:fillRect/>
          </a:stretch>
        </p:blipFill>
        <p:spPr>
          <a:xfrm>
            <a:off x="1450109" y="2697018"/>
            <a:ext cx="9065490" cy="3479944"/>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Geographic locations of Launch Sites</a:t>
            </a:r>
          </a:p>
        </p:txBody>
      </p:sp>
      <p:sp>
        <p:nvSpPr>
          <p:cNvPr id="10" name="Content Placeholder 4">
            <a:extLst>
              <a:ext uri="{FF2B5EF4-FFF2-40B4-BE49-F238E27FC236}">
                <a16:creationId xmlns:a16="http://schemas.microsoft.com/office/drawing/2014/main" id="{B0C1EB63-6E3A-4CC6-94F5-76EE54E3E65A}"/>
              </a:ext>
            </a:extLst>
          </p:cNvPr>
          <p:cNvSpPr txBox="1">
            <a:spLocks/>
          </p:cNvSpPr>
          <p:nvPr/>
        </p:nvSpPr>
        <p:spPr>
          <a:xfrm>
            <a:off x="770010" y="1810327"/>
            <a:ext cx="9745589" cy="436663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400" dirty="0">
                <a:solidFill>
                  <a:schemeClr val="accent3">
                    <a:lumMod val="25000"/>
                  </a:schemeClr>
                </a:solidFill>
                <a:latin typeface="Abadi"/>
              </a:rPr>
              <a:t>Launch sites are found near the coast line and  are situated towards the southern part of the nation.</a:t>
            </a:r>
            <a:endParaRPr lang="en-US" sz="1400" dirty="0">
              <a:solidFill>
                <a:schemeClr val="accent3">
                  <a:lumMod val="25000"/>
                </a:schemeClr>
              </a:solidFill>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753D108F-CB49-4D82-BF67-31E0DF4E2239}"/>
              </a:ext>
            </a:extLst>
          </p:cNvPr>
          <p:cNvPicPr>
            <a:picLocks noGrp="1" noChangeAspect="1"/>
          </p:cNvPicPr>
          <p:nvPr>
            <p:ph idx="4294967295"/>
          </p:nvPr>
        </p:nvPicPr>
        <p:blipFill>
          <a:blip r:embed="rId3"/>
          <a:stretch>
            <a:fillRect/>
          </a:stretch>
        </p:blipFill>
        <p:spPr>
          <a:xfrm>
            <a:off x="770010" y="2299855"/>
            <a:ext cx="9745589" cy="3877108"/>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Counts</a:t>
            </a:r>
          </a:p>
        </p:txBody>
      </p:sp>
      <p:sp>
        <p:nvSpPr>
          <p:cNvPr id="7" name="Content Placeholder 4">
            <a:extLst>
              <a:ext uri="{FF2B5EF4-FFF2-40B4-BE49-F238E27FC236}">
                <a16:creationId xmlns:a16="http://schemas.microsoft.com/office/drawing/2014/main" id="{CFA95EDC-402D-4DD0-9263-06E801E13F47}"/>
              </a:ext>
            </a:extLst>
          </p:cNvPr>
          <p:cNvSpPr txBox="1">
            <a:spLocks/>
          </p:cNvSpPr>
          <p:nvPr/>
        </p:nvSpPr>
        <p:spPr>
          <a:xfrm>
            <a:off x="770010" y="1690688"/>
            <a:ext cx="8597827" cy="431482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400" dirty="0">
                <a:solidFill>
                  <a:schemeClr val="accent3">
                    <a:lumMod val="25000"/>
                  </a:schemeClr>
                </a:solidFill>
                <a:latin typeface="Abadi" panose="020B0604020104020204" pitchFamily="34" charset="0"/>
              </a:rPr>
              <a:t>There were 10 launches from VAFB SLC-4E in California and 46 from CCAFS LC-40,KSC LC-39A and CCAFS SLC-40 in Florida </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10793917" cy="4314825"/>
          </a:xfrm>
          <a:prstGeom prst="rect">
            <a:avLst/>
          </a:prstGeom>
        </p:spPr>
        <p:txBody>
          <a:bodyPr lIns="91440" tIns="45720" rIns="91440" bIns="45720" anchor="t">
            <a:normAutofit/>
          </a:bodyPr>
          <a:lstStyle/>
          <a:p>
            <a:pPr marL="0" indent="0">
              <a:lnSpc>
                <a:spcPct val="100000"/>
              </a:lnSpc>
              <a:spcBef>
                <a:spcPts val="1400"/>
              </a:spcBef>
              <a:buNone/>
            </a:pPr>
            <a:r>
              <a:rPr lang="en-US" sz="1400" dirty="0">
                <a:solidFill>
                  <a:schemeClr val="accent3">
                    <a:lumMod val="25000"/>
                  </a:schemeClr>
                </a:solidFill>
              </a:rPr>
              <a:t>Launch site are typically </a:t>
            </a:r>
            <a:r>
              <a:rPr lang="en-US" sz="1400" dirty="0">
                <a:solidFill>
                  <a:srgbClr val="000000"/>
                </a:solidFill>
                <a:effectLst/>
                <a:ea typeface="Calibri" panose="020F0502020204030204" pitchFamily="34" charset="0"/>
              </a:rPr>
              <a:t>close to coastlines, railway and highways (due to ease of logistics) and away from populated cities( for safety)</a:t>
            </a:r>
            <a:endParaRPr lang="en-US" sz="1400" dirty="0">
              <a:solidFill>
                <a:schemeClr val="accent3">
                  <a:lumMod val="25000"/>
                </a:schemeClr>
              </a:solidFill>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Locations</a:t>
            </a:r>
          </a:p>
        </p:txBody>
      </p:sp>
      <p:pic>
        <p:nvPicPr>
          <p:cNvPr id="4" name="Picture 3">
            <a:extLst>
              <a:ext uri="{FF2B5EF4-FFF2-40B4-BE49-F238E27FC236}">
                <a16:creationId xmlns:a16="http://schemas.microsoft.com/office/drawing/2014/main" id="{768B8C7E-3D1A-42C5-8AD2-94E12F6036C4}"/>
              </a:ext>
            </a:extLst>
          </p:cNvPr>
          <p:cNvPicPr>
            <a:picLocks noChangeAspect="1"/>
          </p:cNvPicPr>
          <p:nvPr/>
        </p:nvPicPr>
        <p:blipFill>
          <a:blip r:embed="rId3"/>
          <a:stretch>
            <a:fillRect/>
          </a:stretch>
        </p:blipFill>
        <p:spPr>
          <a:xfrm>
            <a:off x="1340708" y="2336799"/>
            <a:ext cx="9510584" cy="373275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10212026"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launch site with the highest success was KSC LC -39A with ~42% , CCAFS LC-40 with ~30%. VAFB SLC -4E and CCAFS SLC-40 comprised the remaining 28%</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942372" y="1026328"/>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400" b="1" i="0" dirty="0">
                <a:solidFill>
                  <a:srgbClr val="503D36"/>
                </a:solidFill>
                <a:effectLst/>
                <a:latin typeface="Times New Roman" panose="02020603050405020304" pitchFamily="18" charset="0"/>
              </a:rPr>
              <a:t>SpaceX Launch Site Successes</a:t>
            </a:r>
          </a:p>
          <a:p>
            <a:endParaRPr lang="en-US" dirty="0">
              <a:solidFill>
                <a:srgbClr val="0B49CB"/>
              </a:solidFill>
              <a:latin typeface="Abadi"/>
            </a:endParaRPr>
          </a:p>
        </p:txBody>
      </p:sp>
      <p:pic>
        <p:nvPicPr>
          <p:cNvPr id="7" name="Picture 6">
            <a:extLst>
              <a:ext uri="{FF2B5EF4-FFF2-40B4-BE49-F238E27FC236}">
                <a16:creationId xmlns:a16="http://schemas.microsoft.com/office/drawing/2014/main" id="{90EFE916-C06C-4112-954F-DE0690F92596}"/>
              </a:ext>
            </a:extLst>
          </p:cNvPr>
          <p:cNvPicPr>
            <a:picLocks noChangeAspect="1"/>
          </p:cNvPicPr>
          <p:nvPr/>
        </p:nvPicPr>
        <p:blipFill>
          <a:blip r:embed="rId3"/>
          <a:stretch>
            <a:fillRect/>
          </a:stretch>
        </p:blipFill>
        <p:spPr>
          <a:xfrm>
            <a:off x="1371599" y="2910237"/>
            <a:ext cx="9448801" cy="299021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2"/>
            <a:ext cx="10087994" cy="2669433"/>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nSpc>
                <a:spcPct val="110000"/>
              </a:lnSpc>
              <a:spcBef>
                <a:spcPts val="1400"/>
              </a:spcBef>
              <a:buNone/>
            </a:pPr>
            <a:r>
              <a:rPr lang="en-US" sz="2200" dirty="0">
                <a:solidFill>
                  <a:schemeClr val="bg2">
                    <a:lumMod val="50000"/>
                  </a:schemeClr>
                </a:solidFill>
                <a:latin typeface="Abadi"/>
              </a:rPr>
              <a:t>With commercialization of space travel, many companies are forging into delivery of space flights. In an effort to compete with such companies, develop a strategy using public information to train a machine learning model and use the best model to predict if SpaceX will reduce cost per launch by reusing the first stage of the rockets. </a:t>
            </a:r>
          </a:p>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sz="2100" dirty="0">
                <a:solidFill>
                  <a:schemeClr val="accent3">
                    <a:lumMod val="25000"/>
                  </a:schemeClr>
                </a:solidFill>
                <a:latin typeface="Abadi" panose="020B0604020104020204" pitchFamily="34" charset="0"/>
              </a:rPr>
              <a:t>Problems you want to find answers</a:t>
            </a:r>
          </a:p>
          <a:p>
            <a:pPr marL="457200" lvl="1" indent="0">
              <a:lnSpc>
                <a:spcPct val="110000"/>
              </a:lnSpc>
              <a:spcBef>
                <a:spcPts val="1400"/>
              </a:spcBef>
              <a:buNone/>
            </a:pPr>
            <a:r>
              <a:rPr lang="en-US" sz="2200" dirty="0">
                <a:solidFill>
                  <a:schemeClr val="bg2">
                    <a:lumMod val="50000"/>
                  </a:schemeClr>
                </a:solidFill>
                <a:latin typeface="Abadi"/>
              </a:rPr>
              <a:t>Find the best combination of launch site, orbit, booster version, landing pad and payload to enable successful landings and prevent product loss from ineffective retrieval of re-suable Stage 1 component.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marL="0" indent="0">
              <a:buNone/>
            </a:pPr>
            <a:r>
              <a:rPr lang="en-US" sz="1400" dirty="0"/>
              <a:t>KSC LC 39A had a success ratio of ~77%</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 Ratio</a:t>
            </a:r>
          </a:p>
        </p:txBody>
      </p:sp>
      <p:pic>
        <p:nvPicPr>
          <p:cNvPr id="4" name="Picture 3">
            <a:extLst>
              <a:ext uri="{FF2B5EF4-FFF2-40B4-BE49-F238E27FC236}">
                <a16:creationId xmlns:a16="http://schemas.microsoft.com/office/drawing/2014/main" id="{A3190188-F722-427E-BCD7-586DFF6C9B0E}"/>
              </a:ext>
            </a:extLst>
          </p:cNvPr>
          <p:cNvPicPr>
            <a:picLocks noChangeAspect="1"/>
          </p:cNvPicPr>
          <p:nvPr/>
        </p:nvPicPr>
        <p:blipFill>
          <a:blip r:embed="rId3"/>
          <a:stretch>
            <a:fillRect/>
          </a:stretch>
        </p:blipFill>
        <p:spPr>
          <a:xfrm>
            <a:off x="1320800" y="2375087"/>
            <a:ext cx="9494982" cy="380187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For a payload mass of 7000 kg, </a:t>
            </a:r>
            <a:r>
              <a:rPr lang="en-US" sz="2200" dirty="0">
                <a:solidFill>
                  <a:schemeClr val="accent3">
                    <a:lumMod val="25000"/>
                  </a:schemeClr>
                </a:solidFill>
                <a:latin typeface="Abadi"/>
              </a:rPr>
              <a:t>booster version FT has the largest success rate and B4 showing more successes than other booster versions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 by Payload Mass</a:t>
            </a:r>
          </a:p>
        </p:txBody>
      </p:sp>
      <p:pic>
        <p:nvPicPr>
          <p:cNvPr id="4" name="Picture 3">
            <a:extLst>
              <a:ext uri="{FF2B5EF4-FFF2-40B4-BE49-F238E27FC236}">
                <a16:creationId xmlns:a16="http://schemas.microsoft.com/office/drawing/2014/main" id="{71AA29C8-1F04-40DC-87CE-74BF23DF8767}"/>
              </a:ext>
            </a:extLst>
          </p:cNvPr>
          <p:cNvPicPr>
            <a:picLocks noChangeAspect="1"/>
          </p:cNvPicPr>
          <p:nvPr/>
        </p:nvPicPr>
        <p:blipFill>
          <a:blip r:embed="rId3"/>
          <a:stretch>
            <a:fillRect/>
          </a:stretch>
        </p:blipFill>
        <p:spPr>
          <a:xfrm>
            <a:off x="1007327" y="3048000"/>
            <a:ext cx="10020892" cy="327135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SVM (</a:t>
            </a:r>
            <a:r>
              <a:rPr lang="en-US" sz="2200" dirty="0" err="1">
                <a:solidFill>
                  <a:schemeClr val="accent3">
                    <a:lumMod val="25000"/>
                  </a:schemeClr>
                </a:solidFill>
                <a:latin typeface="Abadi" panose="020B0604020104020204" pitchFamily="34" charset="0"/>
              </a:rPr>
              <a:t>svm_cv</a:t>
            </a:r>
            <a:r>
              <a:rPr lang="en-US" sz="2200" dirty="0">
                <a:solidFill>
                  <a:schemeClr val="accent3">
                    <a:lumMod val="25000"/>
                  </a:schemeClr>
                </a:solidFill>
                <a:latin typeface="Abadi" panose="020B0604020104020204" pitchFamily="34" charset="0"/>
              </a:rPr>
              <a:t>) model has the highest classification accuracy of 94.44%</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4E406B0F-4580-4B8A-9024-BFA55DEFD813}"/>
              </a:ext>
            </a:extLst>
          </p:cNvPr>
          <p:cNvPicPr>
            <a:picLocks noChangeAspect="1"/>
          </p:cNvPicPr>
          <p:nvPr/>
        </p:nvPicPr>
        <p:blipFill>
          <a:blip r:embed="rId3"/>
          <a:stretch>
            <a:fillRect/>
          </a:stretch>
        </p:blipFill>
        <p:spPr>
          <a:xfrm>
            <a:off x="5712232" y="1885235"/>
            <a:ext cx="6005080" cy="400846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4C3F067E-C715-4D28-9FDB-2DD917C2DD03}"/>
              </a:ext>
            </a:extLst>
          </p:cNvPr>
          <p:cNvPicPr>
            <a:picLocks noChangeAspect="1"/>
          </p:cNvPicPr>
          <p:nvPr/>
        </p:nvPicPr>
        <p:blipFill>
          <a:blip r:embed="rId3"/>
          <a:stretch>
            <a:fillRect/>
          </a:stretch>
        </p:blipFill>
        <p:spPr>
          <a:xfrm>
            <a:off x="3048852" y="2808649"/>
            <a:ext cx="7314348" cy="3314987"/>
          </a:xfrm>
          <a:prstGeom prst="rect">
            <a:avLst/>
          </a:prstGeom>
        </p:spPr>
      </p:pic>
      <p:sp>
        <p:nvSpPr>
          <p:cNvPr id="7" name="Rectangle 2">
            <a:extLst>
              <a:ext uri="{FF2B5EF4-FFF2-40B4-BE49-F238E27FC236}">
                <a16:creationId xmlns:a16="http://schemas.microsoft.com/office/drawing/2014/main" id="{AAA499E2-3B32-4CF7-A28C-29460D5B7164}"/>
              </a:ext>
            </a:extLst>
          </p:cNvPr>
          <p:cNvSpPr>
            <a:spLocks noGrp="1" noChangeArrowheads="1"/>
          </p:cNvSpPr>
          <p:nvPr>
            <p:ph type="body" sz="half" idx="4294967295"/>
          </p:nvPr>
        </p:nvSpPr>
        <p:spPr bwMode="auto">
          <a:xfrm>
            <a:off x="1083974" y="1859644"/>
            <a:ext cx="1068803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3703638" algn="l"/>
              </a:tabLst>
              <a:defRPr>
                <a:solidFill>
                  <a:schemeClr val="tx1"/>
                </a:solidFill>
                <a:latin typeface="Arial" panose="020B0604020202020204" pitchFamily="34" charset="0"/>
              </a:defRPr>
            </a:lvl1pPr>
            <a:lvl2pPr eaLnBrk="0" fontAlgn="base" hangingPunct="0">
              <a:spcBef>
                <a:spcPct val="0"/>
              </a:spcBef>
              <a:spcAft>
                <a:spcPct val="0"/>
              </a:spcAft>
              <a:tabLst>
                <a:tab pos="3703638" algn="l"/>
              </a:tabLst>
              <a:defRPr>
                <a:solidFill>
                  <a:schemeClr val="tx1"/>
                </a:solidFill>
                <a:latin typeface="Arial" panose="020B0604020202020204" pitchFamily="34" charset="0"/>
              </a:defRPr>
            </a:lvl2pPr>
            <a:lvl3pPr eaLnBrk="0" fontAlgn="base" hangingPunct="0">
              <a:spcBef>
                <a:spcPct val="0"/>
              </a:spcBef>
              <a:spcAft>
                <a:spcPct val="0"/>
              </a:spcAft>
              <a:tabLst>
                <a:tab pos="3703638" algn="l"/>
              </a:tabLst>
              <a:defRPr>
                <a:solidFill>
                  <a:schemeClr val="tx1"/>
                </a:solidFill>
                <a:latin typeface="Arial" panose="020B0604020202020204" pitchFamily="34" charset="0"/>
              </a:defRPr>
            </a:lvl3pPr>
            <a:lvl4pPr eaLnBrk="0" fontAlgn="base" hangingPunct="0">
              <a:spcBef>
                <a:spcPct val="0"/>
              </a:spcBef>
              <a:spcAft>
                <a:spcPct val="0"/>
              </a:spcAft>
              <a:tabLst>
                <a:tab pos="3703638" algn="l"/>
              </a:tabLst>
              <a:defRPr>
                <a:solidFill>
                  <a:schemeClr val="tx1"/>
                </a:solidFill>
                <a:latin typeface="Arial" panose="020B0604020202020204" pitchFamily="34" charset="0"/>
              </a:defRPr>
            </a:lvl4pPr>
            <a:lvl5pPr eaLnBrk="0" fontAlgn="base" hangingPunct="0">
              <a:spcBef>
                <a:spcPct val="0"/>
              </a:spcBef>
              <a:spcAft>
                <a:spcPct val="0"/>
              </a:spcAft>
              <a:tabLst>
                <a:tab pos="3703638" algn="l"/>
              </a:tabLst>
              <a:defRPr>
                <a:solidFill>
                  <a:schemeClr val="tx1"/>
                </a:solidFill>
                <a:latin typeface="Arial" panose="020B0604020202020204" pitchFamily="34" charset="0"/>
              </a:defRPr>
            </a:lvl5pPr>
            <a:lvl6pPr eaLnBrk="0" fontAlgn="base" hangingPunct="0">
              <a:spcBef>
                <a:spcPct val="0"/>
              </a:spcBef>
              <a:spcAft>
                <a:spcPct val="0"/>
              </a:spcAft>
              <a:tabLst>
                <a:tab pos="3703638" algn="l"/>
              </a:tabLst>
              <a:defRPr>
                <a:solidFill>
                  <a:schemeClr val="tx1"/>
                </a:solidFill>
                <a:latin typeface="Arial" panose="020B0604020202020204" pitchFamily="34" charset="0"/>
              </a:defRPr>
            </a:lvl6pPr>
            <a:lvl7pPr eaLnBrk="0" fontAlgn="base" hangingPunct="0">
              <a:spcBef>
                <a:spcPct val="0"/>
              </a:spcBef>
              <a:spcAft>
                <a:spcPct val="0"/>
              </a:spcAft>
              <a:tabLst>
                <a:tab pos="3703638" algn="l"/>
              </a:tabLst>
              <a:defRPr>
                <a:solidFill>
                  <a:schemeClr val="tx1"/>
                </a:solidFill>
                <a:latin typeface="Arial" panose="020B0604020202020204" pitchFamily="34" charset="0"/>
              </a:defRPr>
            </a:lvl7pPr>
            <a:lvl8pPr eaLnBrk="0" fontAlgn="base" hangingPunct="0">
              <a:spcBef>
                <a:spcPct val="0"/>
              </a:spcBef>
              <a:spcAft>
                <a:spcPct val="0"/>
              </a:spcAft>
              <a:tabLst>
                <a:tab pos="3703638" algn="l"/>
              </a:tabLst>
              <a:defRPr>
                <a:solidFill>
                  <a:schemeClr val="tx1"/>
                </a:solidFill>
                <a:latin typeface="Arial" panose="020B0604020202020204" pitchFamily="34" charset="0"/>
              </a:defRPr>
            </a:lvl8pPr>
            <a:lvl9pPr eaLnBrk="0" fontAlgn="base" hangingPunct="0">
              <a:spcBef>
                <a:spcPct val="0"/>
              </a:spcBef>
              <a:spcAft>
                <a:spcPct val="0"/>
              </a:spcAft>
              <a:tabLst>
                <a:tab pos="3703638" algn="l"/>
              </a:tabLst>
              <a:defRPr>
                <a:solidFill>
                  <a:schemeClr val="tx1"/>
                </a:solidFill>
                <a:latin typeface="Arial" panose="020B0604020202020204" pitchFamily="34" charset="0"/>
              </a:defRPr>
            </a:lvl9pPr>
          </a:lstStyle>
          <a:p>
            <a:pPr marL="0" indent="0">
              <a:lnSpc>
                <a:spcPct val="100000"/>
              </a:lnSpc>
              <a:buNone/>
            </a:pPr>
            <a:r>
              <a:rPr kumimoji="0" lang="en-US" altLang="en-US" sz="1800" b="0" i="0" u="none" strike="noStrike" cap="none" normalizeH="0" baseline="0" dirty="0">
                <a:ln>
                  <a:noFill/>
                </a:ln>
                <a:solidFill>
                  <a:srgbClr val="000000"/>
                </a:solidFill>
                <a:effectLst/>
                <a:latin typeface="Consolas" panose="020B0609020204030204" pitchFamily="49" charset="0"/>
                <a:ea typeface="Calibri" panose="020F0502020204030204" pitchFamily="34" charset="0"/>
                <a:cs typeface="Courier New" panose="02070309020205020404" pitchFamily="49" charset="0"/>
              </a:rPr>
              <a:t>SVM showed the highest accuracy score and had the lowest false positives.</a:t>
            </a:r>
            <a:endParaRPr kumimoji="0" lang="en-US" altLang="en-US" sz="4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703638"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21262" cy="4351338"/>
          </a:xfrm>
          <a:prstGeom prst="rect">
            <a:avLst/>
          </a:prstGeom>
        </p:spPr>
        <p:txBody>
          <a:bodyPr>
            <a:normAutofit/>
          </a:bodyPr>
          <a:lstStyle/>
          <a:p>
            <a:pPr>
              <a:lnSpc>
                <a:spcPct val="100000"/>
              </a:lnSpc>
              <a:spcBef>
                <a:spcPts val="1400"/>
              </a:spcBef>
            </a:pPr>
            <a:r>
              <a:rPr lang="en-US" sz="1600" dirty="0">
                <a:solidFill>
                  <a:schemeClr val="accent3">
                    <a:lumMod val="25000"/>
                  </a:schemeClr>
                </a:solidFill>
              </a:rPr>
              <a:t>Launch Site, Payload, Booster Version, Orbit and Flight Number were good predictors of  if the stage 1 component of a SpaceX launch will land successfully</a:t>
            </a:r>
          </a:p>
          <a:p>
            <a:pPr>
              <a:lnSpc>
                <a:spcPct val="100000"/>
              </a:lnSpc>
              <a:spcBef>
                <a:spcPts val="1400"/>
              </a:spcBef>
            </a:pPr>
            <a:r>
              <a:rPr lang="en-US" sz="1600" dirty="0">
                <a:solidFill>
                  <a:schemeClr val="accent3">
                    <a:lumMod val="25000"/>
                  </a:schemeClr>
                </a:solidFill>
              </a:rPr>
              <a:t>Launches between 2013 and 2020 have shown a higher success rate with 77% of launches from </a:t>
            </a:r>
            <a:r>
              <a:rPr lang="en-US" sz="1600" dirty="0"/>
              <a:t>KSC LC 39A having a successful landing outcome</a:t>
            </a:r>
            <a:endParaRPr lang="en-US" sz="1600" dirty="0">
              <a:solidFill>
                <a:schemeClr val="accent3">
                  <a:lumMod val="25000"/>
                </a:schemeClr>
              </a:solidFill>
            </a:endParaRPr>
          </a:p>
          <a:p>
            <a:pPr>
              <a:lnSpc>
                <a:spcPct val="100000"/>
              </a:lnSpc>
              <a:spcBef>
                <a:spcPts val="1400"/>
              </a:spcBef>
            </a:pPr>
            <a:r>
              <a:rPr lang="en-US" sz="1600" dirty="0">
                <a:solidFill>
                  <a:schemeClr val="accent3">
                    <a:lumMod val="25000"/>
                  </a:schemeClr>
                </a:solidFill>
              </a:rPr>
              <a:t>Booster versions FT and B4 have more successes than other boosters</a:t>
            </a:r>
          </a:p>
          <a:p>
            <a:pPr>
              <a:lnSpc>
                <a:spcPct val="100000"/>
              </a:lnSpc>
              <a:spcBef>
                <a:spcPts val="1400"/>
              </a:spcBef>
            </a:pPr>
            <a:r>
              <a:rPr lang="en-US" sz="1600" dirty="0">
                <a:solidFill>
                  <a:schemeClr val="accent3">
                    <a:lumMod val="25000"/>
                  </a:schemeClr>
                </a:solidFill>
              </a:rPr>
              <a:t>SVC Model has the highest accuracy rate of 94% predicting true positives and reducing recalls. Hence SVM is recommended as the best model for model evaluation and deployment </a:t>
            </a:r>
          </a:p>
          <a:p>
            <a:pPr marL="0" indent="0">
              <a:lnSpc>
                <a:spcPct val="100000"/>
              </a:lnSpc>
              <a:spcBef>
                <a:spcPts val="1400"/>
              </a:spcBef>
              <a:buNone/>
            </a:pPr>
            <a:endParaRPr lang="en-US" sz="1600" dirty="0">
              <a:solidFill>
                <a:schemeClr val="accent3">
                  <a:lumMod val="25000"/>
                </a:schemeClr>
              </a:solidFill>
            </a:endParaRPr>
          </a:p>
          <a:p>
            <a:pPr marL="0">
              <a:lnSpc>
                <a:spcPct val="107000"/>
              </a:lnSpc>
              <a:spcBef>
                <a:spcPts val="0"/>
              </a:spcBef>
            </a:pPr>
            <a:r>
              <a:rPr lang="en-US" sz="1600" dirty="0">
                <a:solidFill>
                  <a:schemeClr val="accent3">
                    <a:lumMod val="25000"/>
                  </a:schemeClr>
                </a:solidFill>
              </a:rPr>
              <a:t>Using SVM, SpaceX can predict every launch for a successful landing and </a:t>
            </a:r>
            <a:r>
              <a:rPr lang="en-US" sz="1600" dirty="0">
                <a:solidFill>
                  <a:srgbClr val="0F1114"/>
                </a:solidFill>
                <a:effectLst/>
                <a:ea typeface="Times New Roman" panose="02020603050405020304" pitchFamily="18" charset="0"/>
                <a:cs typeface="Times New Roman" panose="02020603050405020304" pitchFamily="18" charset="0"/>
              </a:rPr>
              <a:t>therefore reuse the first stage reducing cost</a:t>
            </a:r>
          </a:p>
          <a:p>
            <a:pPr marL="0" indent="0">
              <a:lnSpc>
                <a:spcPct val="107000"/>
              </a:lnSpc>
              <a:spcBef>
                <a:spcPts val="0"/>
              </a:spcBef>
              <a:buNone/>
            </a:pPr>
            <a:r>
              <a:rPr lang="en-US" sz="1600" dirty="0">
                <a:solidFill>
                  <a:srgbClr val="0F1114"/>
                </a:solidFill>
                <a:ea typeface="Times New Roman" panose="02020603050405020304" pitchFamily="18" charset="0"/>
                <a:cs typeface="Times New Roman" panose="02020603050405020304" pitchFamily="18" charset="0"/>
              </a:rPr>
              <a:t>     </a:t>
            </a:r>
            <a:r>
              <a:rPr lang="en-US" sz="1600" dirty="0">
                <a:solidFill>
                  <a:srgbClr val="0F1114"/>
                </a:solidFill>
                <a:effectLst/>
                <a:ea typeface="Times New Roman" panose="02020603050405020304" pitchFamily="18" charset="0"/>
                <a:cs typeface="Times New Roman" panose="02020603050405020304" pitchFamily="18" charset="0"/>
              </a:rPr>
              <a:t>and making the service competitive and sustainable</a:t>
            </a:r>
            <a:endParaRPr lang="en-US" sz="1600" dirty="0">
              <a:effectLst/>
              <a:ea typeface="Calibri" panose="020F0502020204030204" pitchFamily="34" charset="0"/>
              <a:cs typeface="Times New Roman" panose="02020603050405020304" pitchFamily="18"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886691" y="1357745"/>
            <a:ext cx="10515599" cy="541251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dirty="0">
                <a:solidFill>
                  <a:srgbClr val="0B49CB"/>
                </a:solidFill>
                <a:latin typeface="+mn-lt"/>
              </a:rPr>
              <a:t>Executive Summary</a:t>
            </a:r>
          </a:p>
          <a:p>
            <a:pPr>
              <a:lnSpc>
                <a:spcPct val="120000"/>
              </a:lnSpc>
              <a:spcBef>
                <a:spcPts val="1400"/>
              </a:spcBef>
            </a:pPr>
            <a:r>
              <a:rPr lang="en-US" sz="1200" dirty="0">
                <a:solidFill>
                  <a:schemeClr val="accent3">
                    <a:lumMod val="25000"/>
                  </a:schemeClr>
                </a:solidFill>
                <a:latin typeface="+mn-lt"/>
              </a:rPr>
              <a:t>Data collection methodology:</a:t>
            </a:r>
          </a:p>
          <a:p>
            <a:pPr marL="457200" lvl="1" indent="0">
              <a:lnSpc>
                <a:spcPct val="120000"/>
              </a:lnSpc>
              <a:spcBef>
                <a:spcPts val="1400"/>
              </a:spcBef>
              <a:buNone/>
            </a:pPr>
            <a:r>
              <a:rPr lang="en-US" sz="1200" dirty="0">
                <a:solidFill>
                  <a:schemeClr val="bg2">
                    <a:lumMod val="50000"/>
                  </a:schemeClr>
                </a:solidFill>
                <a:latin typeface="+mn-lt"/>
              </a:rPr>
              <a:t>SpaceX launch data was extracted from the SpaceX REST API and through Web scraping from SPACEX related Wiki pages to retrieve tabular data from HTML tables</a:t>
            </a:r>
          </a:p>
          <a:p>
            <a:pPr>
              <a:lnSpc>
                <a:spcPct val="120000"/>
              </a:lnSpc>
              <a:spcBef>
                <a:spcPts val="1400"/>
              </a:spcBef>
            </a:pPr>
            <a:r>
              <a:rPr lang="en-US" sz="1200" dirty="0">
                <a:solidFill>
                  <a:schemeClr val="accent3">
                    <a:lumMod val="25000"/>
                  </a:schemeClr>
                </a:solidFill>
                <a:latin typeface="+mn-lt"/>
              </a:rPr>
              <a:t>Perform data wrangling</a:t>
            </a:r>
          </a:p>
          <a:p>
            <a:pPr marL="457200" lvl="1" indent="0">
              <a:lnSpc>
                <a:spcPct val="120000"/>
              </a:lnSpc>
              <a:spcBef>
                <a:spcPts val="1400"/>
              </a:spcBef>
              <a:buNone/>
            </a:pPr>
            <a:r>
              <a:rPr lang="en-US" sz="1200" dirty="0">
                <a:solidFill>
                  <a:schemeClr val="bg2">
                    <a:lumMod val="50000"/>
                  </a:schemeClr>
                </a:solidFill>
                <a:latin typeface="+mn-lt"/>
              </a:rPr>
              <a:t>Identify columns, data types and unique values. The data was filtered to include only Falcon 9 launches and null values handled for applicable columns. Create a new column to label landing outcomes as a success or failure</a:t>
            </a:r>
          </a:p>
          <a:p>
            <a:pPr>
              <a:lnSpc>
                <a:spcPct val="120000"/>
              </a:lnSpc>
              <a:spcBef>
                <a:spcPts val="1400"/>
              </a:spcBef>
            </a:pPr>
            <a:r>
              <a:rPr lang="en-US" sz="1200" dirty="0">
                <a:solidFill>
                  <a:schemeClr val="accent3">
                    <a:lumMod val="25000"/>
                  </a:schemeClr>
                </a:solidFill>
                <a:latin typeface="+mn-lt"/>
              </a:rPr>
              <a:t>Perform exploratory data analysis (EDA) using visualization and SQL</a:t>
            </a:r>
          </a:p>
          <a:p>
            <a:pPr marL="457200" lvl="1" indent="0">
              <a:lnSpc>
                <a:spcPct val="120000"/>
              </a:lnSpc>
              <a:spcBef>
                <a:spcPts val="1400"/>
              </a:spcBef>
              <a:buNone/>
            </a:pPr>
            <a:r>
              <a:rPr lang="en-US" sz="1200" dirty="0">
                <a:solidFill>
                  <a:schemeClr val="bg2">
                    <a:lumMod val="50000"/>
                  </a:schemeClr>
                </a:solidFill>
                <a:latin typeface="+mn-lt"/>
              </a:rPr>
              <a:t>Using the modified final data set, develop and analyze basic attributes and measures to understand the launch sites, launch types and the landing types and their correlation with landing outcome of success or failure</a:t>
            </a:r>
            <a:endParaRPr lang="en-US" sz="1200" dirty="0">
              <a:solidFill>
                <a:schemeClr val="accent3">
                  <a:lumMod val="25000"/>
                </a:schemeClr>
              </a:solidFill>
              <a:latin typeface="+mn-lt"/>
            </a:endParaRPr>
          </a:p>
          <a:p>
            <a:pPr>
              <a:lnSpc>
                <a:spcPct val="120000"/>
              </a:lnSpc>
              <a:spcBef>
                <a:spcPts val="1400"/>
              </a:spcBef>
            </a:pPr>
            <a:r>
              <a:rPr lang="en-US" sz="1200" dirty="0">
                <a:solidFill>
                  <a:schemeClr val="accent3">
                    <a:lumMod val="25000"/>
                  </a:schemeClr>
                </a:solidFill>
                <a:latin typeface="+mn-lt"/>
              </a:rPr>
              <a:t>Perform interactive visual analytics using Folium and </a:t>
            </a:r>
            <a:r>
              <a:rPr lang="en-US" sz="1200" dirty="0" err="1">
                <a:solidFill>
                  <a:schemeClr val="accent3">
                    <a:lumMod val="25000"/>
                  </a:schemeClr>
                </a:solidFill>
                <a:latin typeface="+mn-lt"/>
              </a:rPr>
              <a:t>Plotly</a:t>
            </a:r>
            <a:r>
              <a:rPr lang="en-US" sz="1200" dirty="0">
                <a:solidFill>
                  <a:schemeClr val="accent3">
                    <a:lumMod val="25000"/>
                  </a:schemeClr>
                </a:solidFill>
                <a:latin typeface="+mn-lt"/>
              </a:rPr>
              <a:t> Dash</a:t>
            </a:r>
          </a:p>
          <a:p>
            <a:pPr marL="457200" lvl="1" indent="0">
              <a:lnSpc>
                <a:spcPct val="120000"/>
              </a:lnSpc>
              <a:spcBef>
                <a:spcPts val="1400"/>
              </a:spcBef>
              <a:buNone/>
            </a:pPr>
            <a:r>
              <a:rPr lang="en-US" sz="1200" dirty="0">
                <a:solidFill>
                  <a:schemeClr val="bg2">
                    <a:lumMod val="50000"/>
                  </a:schemeClr>
                </a:solidFill>
                <a:latin typeface="+mn-lt"/>
              </a:rPr>
              <a:t>Build a dashboard to give users the ability to view performance metrics for the different launch sites </a:t>
            </a:r>
          </a:p>
          <a:p>
            <a:pPr>
              <a:lnSpc>
                <a:spcPct val="120000"/>
              </a:lnSpc>
              <a:spcBef>
                <a:spcPts val="1400"/>
              </a:spcBef>
            </a:pPr>
            <a:r>
              <a:rPr lang="en-US" sz="1200" dirty="0">
                <a:solidFill>
                  <a:schemeClr val="accent3">
                    <a:lumMod val="25000"/>
                  </a:schemeClr>
                </a:solidFill>
                <a:latin typeface="+mn-lt"/>
              </a:rPr>
              <a:t>Perform predictive analysis using classification models</a:t>
            </a:r>
          </a:p>
          <a:p>
            <a:pPr marL="457200" lvl="1" indent="0">
              <a:lnSpc>
                <a:spcPct val="120000"/>
              </a:lnSpc>
              <a:spcBef>
                <a:spcPts val="1400"/>
              </a:spcBef>
              <a:buNone/>
            </a:pPr>
            <a:r>
              <a:rPr lang="en-US" sz="1200" dirty="0">
                <a:solidFill>
                  <a:schemeClr val="bg2">
                    <a:lumMod val="50000"/>
                  </a:schemeClr>
                </a:solidFill>
                <a:latin typeface="+mn-lt"/>
              </a:rPr>
              <a:t>Use different supervised machine learning models – Linear Regression, SVM,K nearest neighbors and Random Forest to compare prediction accuracy for test data set and recommend the best model for evaluation and deployment</a:t>
            </a:r>
            <a:endParaRPr lang="en-US" sz="12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1800" dirty="0">
                <a:solidFill>
                  <a:srgbClr val="0F1114"/>
                </a:solidFill>
                <a:effectLst/>
                <a:latin typeface="Source Sans Pro" panose="020B0503030403020204" pitchFamily="34" charset="0"/>
                <a:ea typeface="Times New Roman" panose="02020603050405020304" pitchFamily="18" charset="0"/>
                <a:cs typeface="Times New Roman" panose="02020603050405020304" pitchFamily="18" charset="0"/>
              </a:rPr>
              <a:t>SpaceX launch data was extracted from the SpaceX REST API and through Web scraping from SPACEX related Wiki pages to retrieve tabular data from HTML tables</a:t>
            </a:r>
          </a:p>
          <a:p>
            <a:pPr marL="0" indent="0">
              <a:lnSpc>
                <a:spcPct val="100000"/>
              </a:lnSpc>
              <a:spcBef>
                <a:spcPts val="1400"/>
              </a:spcBef>
              <a:buNone/>
            </a:pPr>
            <a:endParaRPr lang="en-US" sz="1800" b="1" dirty="0">
              <a:solidFill>
                <a:srgbClr val="0F1114"/>
              </a:solidFill>
              <a:latin typeface="Source Sans Pro" panose="020B0503030403020204" pitchFamily="34" charset="0"/>
              <a:cs typeface="Times New Roman" panose="02020603050405020304" pitchFamily="18" charset="0"/>
            </a:endParaRPr>
          </a:p>
          <a:p>
            <a:pPr marL="0" indent="0">
              <a:lnSpc>
                <a:spcPct val="100000"/>
              </a:lnSpc>
              <a:spcBef>
                <a:spcPts val="1400"/>
              </a:spcBef>
              <a:buNone/>
            </a:pPr>
            <a:r>
              <a:rPr lang="en-US" sz="1800" b="1" dirty="0">
                <a:solidFill>
                  <a:srgbClr val="0F1114"/>
                </a:solidFill>
                <a:latin typeface="Source Sans Pro" panose="020B0503030403020204" pitchFamily="34" charset="0"/>
                <a:cs typeface="Times New Roman" panose="02020603050405020304" pitchFamily="18" charset="0"/>
              </a:rPr>
              <a:t>Data Sources :</a:t>
            </a:r>
          </a:p>
          <a:p>
            <a:pPr marL="0" indent="0">
              <a:lnSpc>
                <a:spcPct val="100000"/>
              </a:lnSpc>
              <a:spcBef>
                <a:spcPts val="1400"/>
              </a:spcBef>
              <a:buNone/>
            </a:pPr>
            <a:r>
              <a:rPr lang="en-US" sz="1800" b="1" dirty="0">
                <a:solidFill>
                  <a:srgbClr val="0F1114"/>
                </a:solidFill>
                <a:latin typeface="Source Sans Pro" panose="020B0503030403020204" pitchFamily="34" charset="0"/>
                <a:cs typeface="Times New Roman" panose="02020603050405020304" pitchFamily="18" charset="0"/>
              </a:rPr>
              <a:t>REST API: </a:t>
            </a:r>
            <a:r>
              <a:rPr lang="en-US" sz="1400" dirty="0">
                <a:solidFill>
                  <a:srgbClr val="0F1114"/>
                </a:solidFill>
                <a:latin typeface="Source Sans Pro" panose="020B0503030403020204" pitchFamily="34" charset="0"/>
                <a:cs typeface="Times New Roman" panose="02020603050405020304" pitchFamily="18" charset="0"/>
              </a:rPr>
              <a:t>https://api.spacexdata.com/v4/rockets/</a:t>
            </a:r>
          </a:p>
          <a:p>
            <a:pPr marL="0" indent="0">
              <a:lnSpc>
                <a:spcPct val="100000"/>
              </a:lnSpc>
              <a:spcBef>
                <a:spcPts val="1400"/>
              </a:spcBef>
              <a:buNone/>
            </a:pPr>
            <a:r>
              <a:rPr lang="en-US" sz="1800" b="1" dirty="0">
                <a:solidFill>
                  <a:srgbClr val="0F1114"/>
                </a:solidFill>
                <a:latin typeface="Source Sans Pro" panose="020B0503030403020204" pitchFamily="34" charset="0"/>
                <a:cs typeface="Times New Roman" panose="02020603050405020304" pitchFamily="18" charset="0"/>
              </a:rPr>
              <a:t>Web scraping: </a:t>
            </a:r>
            <a:r>
              <a:rPr lang="en-US" sz="1400" dirty="0">
                <a:solidFill>
                  <a:srgbClr val="0F1114"/>
                </a:solidFill>
                <a:latin typeface="Source Sans Pro" panose="020B0503030403020204" pitchFamily="34" charset="0"/>
                <a:cs typeface="Times New Roman" panose="02020603050405020304" pitchFamily="18" charset="0"/>
              </a:rPr>
              <a:t>https://en.wikipedia.org/w/index.php?title=List_of_Falcon_9_and_Falcon_Heavy_launches&amp;oldid=1027686922</a:t>
            </a:r>
            <a:endParaRPr lang="en-US" sz="14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6"/>
            <a:ext cx="5932174" cy="1007630"/>
          </a:xfrm>
          <a:prstGeom prst="rect">
            <a:avLst/>
          </a:prstGeom>
        </p:spPr>
        <p:txBody>
          <a:bodyPr vert="horz" lIns="91440" tIns="45720" rIns="91440" bIns="45720" rtlCol="0" anchor="t">
            <a:normAutofit/>
          </a:bodyPr>
          <a:lstStyle/>
          <a:p>
            <a:pPr marL="0" indent="0">
              <a:buNone/>
            </a:pPr>
            <a:r>
              <a:rPr lang="en-US" sz="1600" dirty="0">
                <a:hlinkClick r:id="rId3"/>
              </a:rPr>
              <a:t>https://github.com/saritha2/Course-10--Applied-Data-Science-Capstone-/blob/main/jupyter-labs-spacex-data-collection-api.ipynb</a:t>
            </a:r>
            <a:endParaRPr lang="en-US" sz="1600" dirty="0"/>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8" name="Content Placeholder 7">
            <a:extLst>
              <a:ext uri="{FF2B5EF4-FFF2-40B4-BE49-F238E27FC236}">
                <a16:creationId xmlns:a16="http://schemas.microsoft.com/office/drawing/2014/main" id="{02C6E20E-BA07-4810-9119-50919DD6B42A}"/>
              </a:ext>
            </a:extLst>
          </p:cNvPr>
          <p:cNvGraphicFramePr>
            <a:graphicFrameLocks noGrp="1"/>
          </p:cNvGraphicFramePr>
          <p:nvPr>
            <p:ph idx="4294967295"/>
            <p:extLst>
              <p:ext uri="{D42A27DB-BD31-4B8C-83A1-F6EECF244321}">
                <p14:modId xmlns:p14="http://schemas.microsoft.com/office/powerpoint/2010/main" val="1798302582"/>
              </p:ext>
            </p:extLst>
          </p:nvPr>
        </p:nvGraphicFramePr>
        <p:xfrm>
          <a:off x="637308" y="2807856"/>
          <a:ext cx="11236687" cy="31913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Picture 9">
            <a:extLst>
              <a:ext uri="{FF2B5EF4-FFF2-40B4-BE49-F238E27FC236}">
                <a16:creationId xmlns:a16="http://schemas.microsoft.com/office/drawing/2014/main" id="{6AFC4ED1-2513-4D6F-BDF6-85283152BFBA}"/>
              </a:ext>
            </a:extLst>
          </p:cNvPr>
          <p:cNvPicPr>
            <a:picLocks noChangeAspect="1"/>
          </p:cNvPicPr>
          <p:nvPr/>
        </p:nvPicPr>
        <p:blipFill>
          <a:blip r:embed="rId9"/>
          <a:stretch>
            <a:fillRect/>
          </a:stretch>
        </p:blipFill>
        <p:spPr>
          <a:xfrm>
            <a:off x="6752912" y="1516064"/>
            <a:ext cx="5121084" cy="129179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136073" y="1792289"/>
            <a:ext cx="10235189" cy="1043275"/>
          </a:xfrm>
          <a:prstGeom prst="rect">
            <a:avLst/>
          </a:prstGeom>
        </p:spPr>
        <p:txBody>
          <a:bodyPr lIns="91440" tIns="45720" rIns="91440" bIns="45720" anchor="t">
            <a:noAutofit/>
          </a:bodyPr>
          <a:lstStyle/>
          <a:p>
            <a:pPr marL="0" indent="0">
              <a:lnSpc>
                <a:spcPct val="100000"/>
              </a:lnSpc>
              <a:spcBef>
                <a:spcPts val="1400"/>
              </a:spcBef>
              <a:buNone/>
            </a:pPr>
            <a:r>
              <a:rPr lang="en-US" sz="1600" dirty="0">
                <a:hlinkClick r:id="rId3"/>
              </a:rPr>
              <a:t>Course-10--Applied-Data-Science-Capstone-/</a:t>
            </a:r>
            <a:r>
              <a:rPr lang="en-US" sz="1600" dirty="0" err="1">
                <a:hlinkClick r:id="rId3"/>
              </a:rPr>
              <a:t>jupyter</a:t>
            </a:r>
            <a:r>
              <a:rPr lang="en-US" sz="1600" dirty="0">
                <a:hlinkClick r:id="rId3"/>
              </a:rPr>
              <a:t>-labs-</a:t>
            </a:r>
            <a:r>
              <a:rPr lang="en-US" sz="1600" dirty="0" err="1">
                <a:hlinkClick r:id="rId3"/>
              </a:rPr>
              <a:t>webscraping.ipynb</a:t>
            </a:r>
            <a:r>
              <a:rPr lang="en-US" sz="1600" dirty="0">
                <a:hlinkClick r:id="rId3"/>
              </a:rPr>
              <a:t> at main · saritha2/Course-10--Applied-Data-Science-Capstone-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1136073" y="1792288"/>
            <a:ext cx="10235189"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7" name="Diagram 6">
            <a:extLst>
              <a:ext uri="{FF2B5EF4-FFF2-40B4-BE49-F238E27FC236}">
                <a16:creationId xmlns:a16="http://schemas.microsoft.com/office/drawing/2014/main" id="{7DEAD03E-E116-4AE4-8FBA-DF8DC3F5746E}"/>
              </a:ext>
            </a:extLst>
          </p:cNvPr>
          <p:cNvGraphicFramePr/>
          <p:nvPr>
            <p:extLst>
              <p:ext uri="{D42A27DB-BD31-4B8C-83A1-F6EECF244321}">
                <p14:modId xmlns:p14="http://schemas.microsoft.com/office/powerpoint/2010/main" val="3684571607"/>
              </p:ext>
            </p:extLst>
          </p:nvPr>
        </p:nvGraphicFramePr>
        <p:xfrm>
          <a:off x="1136073" y="2604655"/>
          <a:ext cx="10149537" cy="33945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1590</TotalTime>
  <Words>2839</Words>
  <Application>Microsoft Office PowerPoint</Application>
  <PresentationFormat>Widescreen</PresentationFormat>
  <Paragraphs>332</Paragraphs>
  <Slides>47</Slides>
  <Notes>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47</vt:i4>
      </vt:variant>
    </vt:vector>
  </HeadingPairs>
  <TitlesOfParts>
    <vt:vector size="60" baseType="lpstr">
      <vt:lpstr>Microsoft YaHei</vt:lpstr>
      <vt:lpstr>Abadi</vt:lpstr>
      <vt:lpstr>Arial</vt:lpstr>
      <vt:lpstr>Calibri</vt:lpstr>
      <vt:lpstr>Calibri Light</vt:lpstr>
      <vt:lpstr>Consolas</vt:lpstr>
      <vt:lpstr>IBM Plex Mono SemiBold</vt:lpstr>
      <vt:lpstr>IBM Plex Mono Text</vt:lpstr>
      <vt:lpstr>Segoe UI</vt:lpstr>
      <vt:lpstr>Source Sans Pro</vt:lpstr>
      <vt:lpstr>system-ui</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user</cp:lastModifiedBy>
  <cp:revision>237</cp:revision>
  <dcterms:created xsi:type="dcterms:W3CDTF">2021-04-29T18:58:34Z</dcterms:created>
  <dcterms:modified xsi:type="dcterms:W3CDTF">2025-04-07T05:08:47Z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